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28"/>
  </p:notesMasterIdLst>
  <p:sldIdLst>
    <p:sldId id="256" r:id="rId2"/>
    <p:sldId id="257" r:id="rId3"/>
    <p:sldId id="258" r:id="rId4"/>
    <p:sldId id="260" r:id="rId5"/>
    <p:sldId id="276" r:id="rId6"/>
    <p:sldId id="265" r:id="rId7"/>
    <p:sldId id="275" r:id="rId8"/>
    <p:sldId id="281" r:id="rId9"/>
    <p:sldId id="262" r:id="rId10"/>
    <p:sldId id="264" r:id="rId11"/>
    <p:sldId id="268" r:id="rId12"/>
    <p:sldId id="261" r:id="rId13"/>
    <p:sldId id="266" r:id="rId14"/>
    <p:sldId id="267" r:id="rId15"/>
    <p:sldId id="269" r:id="rId16"/>
    <p:sldId id="270" r:id="rId17"/>
    <p:sldId id="271" r:id="rId18"/>
    <p:sldId id="277" r:id="rId19"/>
    <p:sldId id="278" r:id="rId20"/>
    <p:sldId id="272" r:id="rId21"/>
    <p:sldId id="279" r:id="rId22"/>
    <p:sldId id="284" r:id="rId23"/>
    <p:sldId id="283" r:id="rId24"/>
    <p:sldId id="282" r:id="rId25"/>
    <p:sldId id="280" r:id="rId26"/>
    <p:sldId id="274" r:id="rId27"/>
  </p:sldIdLst>
  <p:sldSz cx="18288000" cy="10287000"/>
  <p:notesSz cx="6858000" cy="9144000"/>
  <p:embeddedFontLs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Yeseva One" charset="-52"/>
      <p:regular r:id="rId33"/>
    </p:embeddedFont>
    <p:embeddedFont>
      <p:font typeface="Segoe Print" pitchFamily="2" charset="0"/>
      <p:regular r:id="rId34"/>
      <p:bold r:id="rId35"/>
    </p:embeddedFont>
    <p:embeddedFont>
      <p:font typeface="Segoe UI Historic" pitchFamily="34" charset="0"/>
      <p:regular r:id="rId36"/>
    </p:embeddedFont>
    <p:embeddedFont>
      <p:font typeface="Comic Sans MS" pitchFamily="66" charset="0"/>
      <p:regular r:id="rId37"/>
      <p:bold r:id="rId38"/>
      <p:italic r:id="rId39"/>
      <p:boldItalic r:id="rId40"/>
    </p:embeddedFont>
    <p:embeddedFont>
      <p:font typeface="Segoe UI Black" pitchFamily="34" charset="0"/>
      <p:bold r:id="rId41"/>
      <p:boldItalic r:id="rId42"/>
    </p:embeddedFont>
    <p:embeddedFont>
      <p:font typeface="Arial Black" pitchFamily="34" charset="0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0" autoAdjust="0"/>
    <p:restoredTop sz="94660"/>
  </p:normalViewPr>
  <p:slideViewPr>
    <p:cSldViewPr snapToGrid="0">
      <p:cViewPr>
        <p:scale>
          <a:sx n="50" d="100"/>
          <a:sy n="50" d="100"/>
        </p:scale>
        <p:origin x="-1122" y="-5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435772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ubTitle" idx="1"/>
          </p:nvPr>
        </p:nvSpPr>
        <p:spPr>
          <a:xfrm>
            <a:off x="2361750" y="4529800"/>
            <a:ext cx="135645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pic>
        <p:nvPicPr>
          <p:cNvPr id="11" name="Google Shape;1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495675" y="-3174875"/>
            <a:ext cx="6051199" cy="629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42725" y="7736554"/>
            <a:ext cx="6380174" cy="5612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07775" y="8943718"/>
            <a:ext cx="746175" cy="70791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 rot="4952265">
            <a:off x="419048" y="2470491"/>
            <a:ext cx="1698227" cy="1117742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" name="Google Shape;15;p3"/>
          <p:cNvSpPr/>
          <p:nvPr/>
        </p:nvSpPr>
        <p:spPr>
          <a:xfrm>
            <a:off x="16891973" y="-9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Yeseva One"/>
              <a:buNone/>
              <a:defRPr sz="90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938263" y="-2367925"/>
            <a:ext cx="7698586" cy="743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5029200" y="42260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" name="Google Shape;2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73225" y="5345342"/>
            <a:ext cx="9863425" cy="953078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 rot="-1019221">
            <a:off x="702120" y="8147563"/>
            <a:ext cx="1698571" cy="1117968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23" name="Google Shape;23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774975" y="314925"/>
            <a:ext cx="3372001" cy="34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257788" y="63563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2400"/>
              <a:buNone/>
              <a:defRPr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2400"/>
              <a:buNone/>
              <a:defRPr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2400"/>
              <a:buNone/>
              <a:defRPr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2400"/>
              <a:buNone/>
              <a:defRPr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2400"/>
              <a:buNone/>
              <a:defRPr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36287">
            <a:off x="15295363" y="5146637"/>
            <a:ext cx="7771170" cy="75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273338" y="715800"/>
            <a:ext cx="7771171" cy="750912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 rot="-587529">
            <a:off x="1740537" y="6583848"/>
            <a:ext cx="1695826" cy="1116161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" name="Google Shape;30;p5"/>
          <p:cNvSpPr/>
          <p:nvPr/>
        </p:nvSpPr>
        <p:spPr>
          <a:xfrm rot="6171303">
            <a:off x="16814054" y="8609334"/>
            <a:ext cx="890949" cy="963795"/>
          </a:xfrm>
          <a:custGeom>
            <a:avLst/>
            <a:gdLst/>
            <a:ahLst/>
            <a:cxnLst/>
            <a:rect l="l" t="t" r="r" b="b"/>
            <a:pathLst>
              <a:path w="890891" h="963732" extrusionOk="0">
                <a:moveTo>
                  <a:pt x="0" y="0"/>
                </a:moveTo>
                <a:lnTo>
                  <a:pt x="890892" y="0"/>
                </a:lnTo>
                <a:lnTo>
                  <a:pt x="890892" y="963733"/>
                </a:lnTo>
                <a:lnTo>
                  <a:pt x="0" y="9637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66453" t="-62119"/>
            </a:stretch>
          </a:blipFill>
          <a:ln>
            <a:noFill/>
          </a:ln>
        </p:spPr>
      </p:sp>
      <p:sp>
        <p:nvSpPr>
          <p:cNvPr id="31" name="Google Shape;31;p5"/>
          <p:cNvSpPr/>
          <p:nvPr/>
        </p:nvSpPr>
        <p:spPr>
          <a:xfrm rot="6171303">
            <a:off x="17339174" y="7828129"/>
            <a:ext cx="574299" cy="621254"/>
          </a:xfrm>
          <a:custGeom>
            <a:avLst/>
            <a:gdLst/>
            <a:ahLst/>
            <a:cxnLst/>
            <a:rect l="l" t="t" r="r" b="b"/>
            <a:pathLst>
              <a:path w="574261" h="621213" extrusionOk="0">
                <a:moveTo>
                  <a:pt x="0" y="0"/>
                </a:moveTo>
                <a:lnTo>
                  <a:pt x="574261" y="0"/>
                </a:lnTo>
                <a:lnTo>
                  <a:pt x="574261" y="621213"/>
                </a:lnTo>
                <a:lnTo>
                  <a:pt x="0" y="621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53" t="-62119"/>
            </a:stretch>
          </a:blipFill>
          <a:ln>
            <a:noFill/>
          </a:ln>
        </p:spPr>
      </p:sp>
      <p:pic>
        <p:nvPicPr>
          <p:cNvPr id="32" name="Google Shape;32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24301">
            <a:off x="15777942" y="3273069"/>
            <a:ext cx="1417700" cy="135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3268888" y="3942825"/>
            <a:ext cx="57663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9252811" y="3942825"/>
            <a:ext cx="57663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201425" y="5452201"/>
            <a:ext cx="9182874" cy="90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0559" y="-4489824"/>
            <a:ext cx="8155274" cy="801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83850" y="7856100"/>
            <a:ext cx="3974174" cy="260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/>
          <p:nvPr/>
        </p:nvSpPr>
        <p:spPr>
          <a:xfrm rot="1100666">
            <a:off x="522498" y="8599196"/>
            <a:ext cx="1698031" cy="1117613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41" name="Google Shape;41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394651" y="-3546851"/>
            <a:ext cx="7526027" cy="73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051651" y="-4806600"/>
            <a:ext cx="9090200" cy="8783638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3300263" y="4388775"/>
            <a:ext cx="57375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9247530" y="4388775"/>
            <a:ext cx="57402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pic>
        <p:nvPicPr>
          <p:cNvPr id="47" name="Google Shape;4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8497" y="3977041"/>
            <a:ext cx="12666552" cy="12633327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/>
          <p:nvPr/>
        </p:nvSpPr>
        <p:spPr>
          <a:xfrm rot="6171303">
            <a:off x="944959" y="6846665"/>
            <a:ext cx="552067" cy="597205"/>
          </a:xfrm>
          <a:custGeom>
            <a:avLst/>
            <a:gdLst/>
            <a:ahLst/>
            <a:cxnLst/>
            <a:rect l="l" t="t" r="r" b="b"/>
            <a:pathLst>
              <a:path w="552031" h="597166" extrusionOk="0">
                <a:moveTo>
                  <a:pt x="0" y="0"/>
                </a:moveTo>
                <a:lnTo>
                  <a:pt x="552031" y="0"/>
                </a:lnTo>
                <a:lnTo>
                  <a:pt x="552031" y="597166"/>
                </a:lnTo>
                <a:lnTo>
                  <a:pt x="0" y="597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66453" t="-62119"/>
            </a:stretch>
          </a:blipFill>
          <a:ln>
            <a:noFill/>
          </a:ln>
        </p:spPr>
      </p:sp>
      <p:sp>
        <p:nvSpPr>
          <p:cNvPr id="49" name="Google Shape;49;p7"/>
          <p:cNvSpPr/>
          <p:nvPr/>
        </p:nvSpPr>
        <p:spPr>
          <a:xfrm rot="7679289">
            <a:off x="16334615" y="-1552982"/>
            <a:ext cx="2939995" cy="3180375"/>
          </a:xfrm>
          <a:custGeom>
            <a:avLst/>
            <a:gdLst/>
            <a:ahLst/>
            <a:cxnLst/>
            <a:rect l="l" t="t" r="r" b="b"/>
            <a:pathLst>
              <a:path w="2942377" h="3182952" extrusionOk="0">
                <a:moveTo>
                  <a:pt x="0" y="0"/>
                </a:moveTo>
                <a:lnTo>
                  <a:pt x="2942377" y="0"/>
                </a:lnTo>
                <a:lnTo>
                  <a:pt x="2942377" y="3182952"/>
                </a:lnTo>
                <a:lnTo>
                  <a:pt x="0" y="31829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53" t="-62119"/>
            </a:stretch>
          </a:blipFill>
          <a:ln>
            <a:noFill/>
          </a:ln>
        </p:spPr>
      </p:sp>
      <p:sp>
        <p:nvSpPr>
          <p:cNvPr id="50" name="Google Shape;50;p7"/>
          <p:cNvSpPr/>
          <p:nvPr/>
        </p:nvSpPr>
        <p:spPr>
          <a:xfrm rot="6171303">
            <a:off x="1090276" y="5698716"/>
            <a:ext cx="966993" cy="1046057"/>
          </a:xfrm>
          <a:custGeom>
            <a:avLst/>
            <a:gdLst/>
            <a:ahLst/>
            <a:cxnLst/>
            <a:rect l="l" t="t" r="r" b="b"/>
            <a:pathLst>
              <a:path w="966930" h="1045988" extrusionOk="0">
                <a:moveTo>
                  <a:pt x="0" y="0"/>
                </a:moveTo>
                <a:lnTo>
                  <a:pt x="966930" y="0"/>
                </a:lnTo>
                <a:lnTo>
                  <a:pt x="966930" y="1045988"/>
                </a:lnTo>
                <a:lnTo>
                  <a:pt x="0" y="1045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66453" t="-62119"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3" name="Google Shape;5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83187" y="-1768952"/>
            <a:ext cx="6825200" cy="69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20875" y="7166572"/>
            <a:ext cx="5277511" cy="52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718436" y="-2391153"/>
            <a:ext cx="9099551" cy="943452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8234575" y="4138150"/>
            <a:ext cx="6470100" cy="42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/>
            </a:lvl5pPr>
            <a:lvl6pPr marL="2743200" lvl="5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2"/>
          </p:nvPr>
        </p:nvSpPr>
        <p:spPr>
          <a:xfrm>
            <a:off x="2219075" y="4138150"/>
            <a:ext cx="56229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0" name="Google Shape;6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6875" y="5337396"/>
            <a:ext cx="8332576" cy="801525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9"/>
          <p:cNvSpPr/>
          <p:nvPr/>
        </p:nvSpPr>
        <p:spPr>
          <a:xfrm rot="700492">
            <a:off x="919242" y="8272004"/>
            <a:ext cx="1598958" cy="1052405"/>
          </a:xfrm>
          <a:custGeom>
            <a:avLst/>
            <a:gdLst/>
            <a:ahLst/>
            <a:cxnLst/>
            <a:rect l="l" t="t" r="r" b="b"/>
            <a:pathLst>
              <a:path w="1597835" h="1051666" extrusionOk="0">
                <a:moveTo>
                  <a:pt x="0" y="0"/>
                </a:moveTo>
                <a:lnTo>
                  <a:pt x="1597834" y="0"/>
                </a:lnTo>
                <a:lnTo>
                  <a:pt x="1597834" y="1051665"/>
                </a:lnTo>
                <a:lnTo>
                  <a:pt x="0" y="10516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" name="Google Shape;62;p9"/>
          <p:cNvSpPr/>
          <p:nvPr/>
        </p:nvSpPr>
        <p:spPr>
          <a:xfrm rot="-9206097">
            <a:off x="16418353" y="747900"/>
            <a:ext cx="1133332" cy="745939"/>
          </a:xfrm>
          <a:custGeom>
            <a:avLst/>
            <a:gdLst/>
            <a:ahLst/>
            <a:cxnLst/>
            <a:rect l="l" t="t" r="r" b="b"/>
            <a:pathLst>
              <a:path w="1132607" h="745462" extrusionOk="0">
                <a:moveTo>
                  <a:pt x="0" y="0"/>
                </a:moveTo>
                <a:lnTo>
                  <a:pt x="1132607" y="0"/>
                </a:lnTo>
                <a:lnTo>
                  <a:pt x="1132607" y="745461"/>
                </a:lnTo>
                <a:lnTo>
                  <a:pt x="0" y="7454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3" name="Google Shape;63;p9"/>
          <p:cNvSpPr/>
          <p:nvPr/>
        </p:nvSpPr>
        <p:spPr>
          <a:xfrm rot="6171303">
            <a:off x="16688139" y="7176659"/>
            <a:ext cx="1060098" cy="1146773"/>
          </a:xfrm>
          <a:custGeom>
            <a:avLst/>
            <a:gdLst/>
            <a:ahLst/>
            <a:cxnLst/>
            <a:rect l="l" t="t" r="r" b="b"/>
            <a:pathLst>
              <a:path w="1060028" h="1146698" extrusionOk="0">
                <a:moveTo>
                  <a:pt x="0" y="0"/>
                </a:moveTo>
                <a:lnTo>
                  <a:pt x="1060028" y="0"/>
                </a:lnTo>
                <a:lnTo>
                  <a:pt x="1060028" y="1146698"/>
                </a:lnTo>
                <a:lnTo>
                  <a:pt x="0" y="11466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53" t="-62119"/>
            </a:stretch>
          </a:blipFill>
          <a:ln>
            <a:noFill/>
          </a:ln>
        </p:spPr>
      </p:sp>
      <p:sp>
        <p:nvSpPr>
          <p:cNvPr id="64" name="Google Shape;64;p9"/>
          <p:cNvSpPr/>
          <p:nvPr/>
        </p:nvSpPr>
        <p:spPr>
          <a:xfrm rot="6171303">
            <a:off x="16707036" y="8742653"/>
            <a:ext cx="835622" cy="903944"/>
          </a:xfrm>
          <a:custGeom>
            <a:avLst/>
            <a:gdLst/>
            <a:ahLst/>
            <a:cxnLst/>
            <a:rect l="l" t="t" r="r" b="b"/>
            <a:pathLst>
              <a:path w="835567" h="903885" extrusionOk="0">
                <a:moveTo>
                  <a:pt x="0" y="0"/>
                </a:moveTo>
                <a:lnTo>
                  <a:pt x="835567" y="0"/>
                </a:lnTo>
                <a:lnTo>
                  <a:pt x="835567" y="903884"/>
                </a:lnTo>
                <a:lnTo>
                  <a:pt x="0" y="9038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53" t="-62119"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318800" y="-4878237"/>
            <a:ext cx="9633999" cy="1001536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9695438" y="4474250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949138" y="47410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0" name="Google Shape;7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71450" y="5656725"/>
            <a:ext cx="9109799" cy="91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/>
          <p:nvPr/>
        </p:nvSpPr>
        <p:spPr>
          <a:xfrm rot="-5400000">
            <a:off x="16161731" y="1028700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2" name="Google Shape;72;p10"/>
          <p:cNvSpPr/>
          <p:nvPr/>
        </p:nvSpPr>
        <p:spPr>
          <a:xfrm rot="6171303">
            <a:off x="1138298" y="8832509"/>
            <a:ext cx="788012" cy="852441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4"/>
                </a:lnTo>
                <a:lnTo>
                  <a:pt x="0" y="852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53" t="-62119"/>
            </a:stretch>
          </a:blipFill>
          <a:ln>
            <a:noFill/>
          </a:ln>
        </p:spPr>
      </p:sp>
      <p:sp>
        <p:nvSpPr>
          <p:cNvPr id="73" name="Google Shape;73;p10"/>
          <p:cNvSpPr/>
          <p:nvPr/>
        </p:nvSpPr>
        <p:spPr>
          <a:xfrm rot="6171303">
            <a:off x="1105197" y="8186299"/>
            <a:ext cx="516184" cy="558389"/>
          </a:xfrm>
          <a:custGeom>
            <a:avLst/>
            <a:gdLst/>
            <a:ahLst/>
            <a:cxnLst/>
            <a:rect l="l" t="t" r="r" b="b"/>
            <a:pathLst>
              <a:path w="516150" h="558352" extrusionOk="0">
                <a:moveTo>
                  <a:pt x="0" y="0"/>
                </a:moveTo>
                <a:lnTo>
                  <a:pt x="516150" y="0"/>
                </a:lnTo>
                <a:lnTo>
                  <a:pt x="516150" y="558352"/>
                </a:lnTo>
                <a:lnTo>
                  <a:pt x="0" y="558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53" t="-62119"/>
            </a:stretch>
          </a:blip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711350" y="1362050"/>
            <a:ext cx="14865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0"/>
              <a:buFont typeface="Yeseva One"/>
              <a:buNone/>
              <a:defRPr sz="9000" i="0" u="none" strike="noStrike" cap="none">
                <a:solidFill>
                  <a:schemeClr val="accent2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29200" y="42260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•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marL="914400" marR="0" lvl="1" indent="-3810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–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•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3pPr>
            <a:lvl4pPr marL="1828800" marR="0" lvl="3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–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4pPr>
            <a:lvl5pPr marL="2286000" marR="0" lvl="4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»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5pPr>
            <a:lvl6pPr marL="2743200" marR="0" lvl="5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•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6pPr>
            <a:lvl7pPr marL="3200400" marR="0" lvl="6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•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7pPr>
            <a:lvl8pPr marL="3657600" marR="0" lvl="7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•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8pPr>
            <a:lvl9pPr marL="4114800" marR="0" lvl="8" indent="-381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Yeseva One"/>
              <a:buChar char="•"/>
              <a:defRPr sz="2400" i="0" u="none" strike="noStrike" cap="none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jpeg"/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4.png"/><Relationship Id="rId10" Type="http://schemas.openxmlformats.org/officeDocument/2006/relationships/image" Target="../media/image32.jpeg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14" Type="http://schemas.openxmlformats.org/officeDocument/2006/relationships/image" Target="../media/image3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4.png"/><Relationship Id="rId10" Type="http://schemas.openxmlformats.org/officeDocument/2006/relationships/image" Target="../media/image41.png"/><Relationship Id="rId4" Type="http://schemas.openxmlformats.org/officeDocument/2006/relationships/image" Target="../media/image5.png"/><Relationship Id="rId9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jpe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43.jpeg"/><Relationship Id="rId5" Type="http://schemas.openxmlformats.org/officeDocument/2006/relationships/image" Target="../media/image14.png"/><Relationship Id="rId10" Type="http://schemas.openxmlformats.org/officeDocument/2006/relationships/image" Target="../media/image42.jpe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4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5.jpe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53.jpeg"/><Relationship Id="rId5" Type="http://schemas.openxmlformats.org/officeDocument/2006/relationships/image" Target="../media/image4.png"/><Relationship Id="rId10" Type="http://schemas.openxmlformats.org/officeDocument/2006/relationships/image" Target="../media/image52.jpeg"/><Relationship Id="rId4" Type="http://schemas.openxmlformats.org/officeDocument/2006/relationships/image" Target="../media/image22.png"/><Relationship Id="rId9" Type="http://schemas.openxmlformats.org/officeDocument/2006/relationships/image" Target="../media/image51.jpeg"/><Relationship Id="rId14" Type="http://schemas.openxmlformats.org/officeDocument/2006/relationships/image" Target="../media/image5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44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4.png"/><Relationship Id="rId12" Type="http://schemas.openxmlformats.org/officeDocument/2006/relationships/image" Target="../media/image7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72.jpeg"/><Relationship Id="rId5" Type="http://schemas.openxmlformats.org/officeDocument/2006/relationships/image" Target="../media/image18.png"/><Relationship Id="rId10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9.png"/><Relationship Id="rId14" Type="http://schemas.openxmlformats.org/officeDocument/2006/relationships/image" Target="../media/image7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8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11" Type="http://schemas.openxmlformats.org/officeDocument/2006/relationships/image" Target="../media/image83.jpeg"/><Relationship Id="rId5" Type="http://schemas.openxmlformats.org/officeDocument/2006/relationships/image" Target="../media/image4.png"/><Relationship Id="rId10" Type="http://schemas.openxmlformats.org/officeDocument/2006/relationships/image" Target="../media/image82.jpeg"/><Relationship Id="rId4" Type="http://schemas.openxmlformats.org/officeDocument/2006/relationships/image" Target="../media/image77.png"/><Relationship Id="rId9" Type="http://schemas.openxmlformats.org/officeDocument/2006/relationships/image" Target="../media/image8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76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90.jpeg"/><Relationship Id="rId5" Type="http://schemas.openxmlformats.org/officeDocument/2006/relationships/image" Target="../media/image9.png"/><Relationship Id="rId10" Type="http://schemas.openxmlformats.org/officeDocument/2006/relationships/image" Target="../media/image89.jpeg"/><Relationship Id="rId4" Type="http://schemas.openxmlformats.org/officeDocument/2006/relationships/image" Target="../media/image4.png"/><Relationship Id="rId9" Type="http://schemas.openxmlformats.org/officeDocument/2006/relationships/image" Target="../media/image8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jpeg"/><Relationship Id="rId3" Type="http://schemas.openxmlformats.org/officeDocument/2006/relationships/image" Target="../media/image19.png"/><Relationship Id="rId7" Type="http://schemas.openxmlformats.org/officeDocument/2006/relationships/image" Target="../media/image92.png"/><Relationship Id="rId12" Type="http://schemas.openxmlformats.org/officeDocument/2006/relationships/image" Target="../media/image9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1" Type="http://schemas.openxmlformats.org/officeDocument/2006/relationships/image" Target="../media/image96.jpeg"/><Relationship Id="rId5" Type="http://schemas.openxmlformats.org/officeDocument/2006/relationships/image" Target="../media/image20.png"/><Relationship Id="rId10" Type="http://schemas.openxmlformats.org/officeDocument/2006/relationships/image" Target="../media/image95.jpeg"/><Relationship Id="rId4" Type="http://schemas.openxmlformats.org/officeDocument/2006/relationships/image" Target="../media/image4.png"/><Relationship Id="rId9" Type="http://schemas.openxmlformats.org/officeDocument/2006/relationships/image" Target="../media/image94.jpeg"/><Relationship Id="rId14" Type="http://schemas.openxmlformats.org/officeDocument/2006/relationships/image" Target="../media/image9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13" Type="http://schemas.openxmlformats.org/officeDocument/2006/relationships/image" Target="../media/image107.jpeg"/><Relationship Id="rId3" Type="http://schemas.openxmlformats.org/officeDocument/2006/relationships/image" Target="../media/image100.png"/><Relationship Id="rId7" Type="http://schemas.openxmlformats.org/officeDocument/2006/relationships/image" Target="../media/image78.png"/><Relationship Id="rId12" Type="http://schemas.openxmlformats.org/officeDocument/2006/relationships/image" Target="../media/image10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5.jpeg"/><Relationship Id="rId5" Type="http://schemas.openxmlformats.org/officeDocument/2006/relationships/image" Target="../media/image10.png"/><Relationship Id="rId10" Type="http://schemas.openxmlformats.org/officeDocument/2006/relationships/image" Target="../media/image104.jpeg"/><Relationship Id="rId4" Type="http://schemas.openxmlformats.org/officeDocument/2006/relationships/image" Target="../media/image101.png"/><Relationship Id="rId9" Type="http://schemas.openxmlformats.org/officeDocument/2006/relationships/image" Target="../media/image103.jpeg"/><Relationship Id="rId14" Type="http://schemas.openxmlformats.org/officeDocument/2006/relationships/image" Target="../media/image10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9.png"/><Relationship Id="rId7" Type="http://schemas.openxmlformats.org/officeDocument/2006/relationships/image" Target="../media/image111.jpeg"/><Relationship Id="rId12" Type="http://schemas.openxmlformats.org/officeDocument/2006/relationships/image" Target="../media/image1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15.jpeg"/><Relationship Id="rId5" Type="http://schemas.openxmlformats.org/officeDocument/2006/relationships/image" Target="../media/image4.png"/><Relationship Id="rId10" Type="http://schemas.openxmlformats.org/officeDocument/2006/relationships/image" Target="../media/image114.jpeg"/><Relationship Id="rId4" Type="http://schemas.openxmlformats.org/officeDocument/2006/relationships/image" Target="../media/image110.png"/><Relationship Id="rId9" Type="http://schemas.openxmlformats.org/officeDocument/2006/relationships/image" Target="../media/image1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11" Type="http://schemas.openxmlformats.org/officeDocument/2006/relationships/image" Target="../media/image122.jpeg"/><Relationship Id="rId5" Type="http://schemas.openxmlformats.org/officeDocument/2006/relationships/image" Target="../media/image10.png"/><Relationship Id="rId10" Type="http://schemas.openxmlformats.org/officeDocument/2006/relationships/image" Target="../media/image121.jpeg"/><Relationship Id="rId4" Type="http://schemas.openxmlformats.org/officeDocument/2006/relationships/image" Target="../media/image4.png"/><Relationship Id="rId9" Type="http://schemas.openxmlformats.org/officeDocument/2006/relationships/image" Target="../media/image12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3.jpeg"/><Relationship Id="rId7" Type="http://schemas.openxmlformats.org/officeDocument/2006/relationships/image" Target="../media/image1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11" Type="http://schemas.openxmlformats.org/officeDocument/2006/relationships/image" Target="../media/image130.jpeg"/><Relationship Id="rId5" Type="http://schemas.openxmlformats.org/officeDocument/2006/relationships/image" Target="../media/image4.png"/><Relationship Id="rId10" Type="http://schemas.openxmlformats.org/officeDocument/2006/relationships/image" Target="../media/image129.jpeg"/><Relationship Id="rId4" Type="http://schemas.openxmlformats.org/officeDocument/2006/relationships/image" Target="../media/image124.png"/><Relationship Id="rId9" Type="http://schemas.openxmlformats.org/officeDocument/2006/relationships/image" Target="../media/image1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image" Target="../media/image131.png"/><Relationship Id="rId7" Type="http://schemas.openxmlformats.org/officeDocument/2006/relationships/image" Target="../media/image134.jpeg"/><Relationship Id="rId12" Type="http://schemas.openxmlformats.org/officeDocument/2006/relationships/image" Target="../media/image1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11" Type="http://schemas.openxmlformats.org/officeDocument/2006/relationships/image" Target="../media/image138.jpeg"/><Relationship Id="rId5" Type="http://schemas.openxmlformats.org/officeDocument/2006/relationships/image" Target="../media/image4.png"/><Relationship Id="rId10" Type="http://schemas.openxmlformats.org/officeDocument/2006/relationships/image" Target="../media/image137.jpeg"/><Relationship Id="rId4" Type="http://schemas.openxmlformats.org/officeDocument/2006/relationships/image" Target="../media/image132.png"/><Relationship Id="rId9" Type="http://schemas.openxmlformats.org/officeDocument/2006/relationships/image" Target="../media/image13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image" Target="../media/image131.png"/><Relationship Id="rId7" Type="http://schemas.openxmlformats.org/officeDocument/2006/relationships/image" Target="../media/image1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11" Type="http://schemas.openxmlformats.org/officeDocument/2006/relationships/image" Target="../media/image144.jpeg"/><Relationship Id="rId5" Type="http://schemas.openxmlformats.org/officeDocument/2006/relationships/image" Target="../media/image4.png"/><Relationship Id="rId10" Type="http://schemas.openxmlformats.org/officeDocument/2006/relationships/image" Target="../media/image143.jpeg"/><Relationship Id="rId4" Type="http://schemas.openxmlformats.org/officeDocument/2006/relationships/image" Target="../media/image132.png"/><Relationship Id="rId9" Type="http://schemas.openxmlformats.org/officeDocument/2006/relationships/image" Target="../media/image14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eg"/><Relationship Id="rId13" Type="http://schemas.openxmlformats.org/officeDocument/2006/relationships/image" Target="../media/image151.jpeg"/><Relationship Id="rId3" Type="http://schemas.openxmlformats.org/officeDocument/2006/relationships/image" Target="../media/image131.png"/><Relationship Id="rId7" Type="http://schemas.openxmlformats.org/officeDocument/2006/relationships/image" Target="../media/image145.jpeg"/><Relationship Id="rId12" Type="http://schemas.openxmlformats.org/officeDocument/2006/relationships/image" Target="../media/image1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11" Type="http://schemas.openxmlformats.org/officeDocument/2006/relationships/image" Target="../media/image149.jpeg"/><Relationship Id="rId5" Type="http://schemas.openxmlformats.org/officeDocument/2006/relationships/image" Target="../media/image4.png"/><Relationship Id="rId10" Type="http://schemas.openxmlformats.org/officeDocument/2006/relationships/image" Target="../media/image148.jpeg"/><Relationship Id="rId4" Type="http://schemas.openxmlformats.org/officeDocument/2006/relationships/image" Target="../media/image132.png"/><Relationship Id="rId9" Type="http://schemas.openxmlformats.org/officeDocument/2006/relationships/image" Target="../media/image14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jpeg"/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12" Type="http://schemas.openxmlformats.org/officeDocument/2006/relationships/image" Target="../media/image15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5.jpeg"/><Relationship Id="rId5" Type="http://schemas.openxmlformats.org/officeDocument/2006/relationships/image" Target="../media/image23.png"/><Relationship Id="rId15" Type="http://schemas.openxmlformats.org/officeDocument/2006/relationships/image" Target="../media/image159.jpeg"/><Relationship Id="rId10" Type="http://schemas.openxmlformats.org/officeDocument/2006/relationships/image" Target="../media/image154.jpeg"/><Relationship Id="rId4" Type="http://schemas.openxmlformats.org/officeDocument/2006/relationships/image" Target="../media/image25.png"/><Relationship Id="rId9" Type="http://schemas.openxmlformats.org/officeDocument/2006/relationships/image" Target="../media/image153.jpeg"/><Relationship Id="rId14" Type="http://schemas.openxmlformats.org/officeDocument/2006/relationships/image" Target="../media/image15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64.png"/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12" Type="http://schemas.openxmlformats.org/officeDocument/2006/relationships/image" Target="../media/image163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6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62.png"/><Relationship Id="rId5" Type="http://schemas.openxmlformats.org/officeDocument/2006/relationships/image" Target="../media/image23.png"/><Relationship Id="rId15" Type="http://schemas.openxmlformats.org/officeDocument/2006/relationships/image" Target="../media/image166.jpeg"/><Relationship Id="rId10" Type="http://schemas.openxmlformats.org/officeDocument/2006/relationships/image" Target="../media/image161.png"/><Relationship Id="rId4" Type="http://schemas.openxmlformats.org/officeDocument/2006/relationships/image" Target="../media/image25.png"/><Relationship Id="rId9" Type="http://schemas.openxmlformats.org/officeDocument/2006/relationships/image" Target="../media/image160.jpeg"/><Relationship Id="rId14" Type="http://schemas.openxmlformats.org/officeDocument/2006/relationships/image" Target="../media/image16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71.jpeg"/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12" Type="http://schemas.openxmlformats.org/officeDocument/2006/relationships/image" Target="../media/image17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69.jpeg"/><Relationship Id="rId5" Type="http://schemas.openxmlformats.org/officeDocument/2006/relationships/image" Target="../media/image23.png"/><Relationship Id="rId15" Type="http://schemas.openxmlformats.org/officeDocument/2006/relationships/image" Target="../media/image173.jpeg"/><Relationship Id="rId10" Type="http://schemas.openxmlformats.org/officeDocument/2006/relationships/image" Target="../media/image168.jpeg"/><Relationship Id="rId4" Type="http://schemas.openxmlformats.org/officeDocument/2006/relationships/image" Target="../media/image25.png"/><Relationship Id="rId9" Type="http://schemas.openxmlformats.org/officeDocument/2006/relationships/image" Target="../media/image160.jpeg"/><Relationship Id="rId14" Type="http://schemas.openxmlformats.org/officeDocument/2006/relationships/image" Target="../media/image17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image" Target="../media/image175.jpeg"/><Relationship Id="rId7" Type="http://schemas.openxmlformats.org/officeDocument/2006/relationships/image" Target="../media/image179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eg"/><Relationship Id="rId3" Type="http://schemas.openxmlformats.org/officeDocument/2006/relationships/image" Target="../media/image182.jpeg"/><Relationship Id="rId7" Type="http://schemas.openxmlformats.org/officeDocument/2006/relationships/image" Target="../media/image186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92.jpeg"/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12" Type="http://schemas.openxmlformats.org/officeDocument/2006/relationships/image" Target="../media/image19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90.jpeg"/><Relationship Id="rId5" Type="http://schemas.openxmlformats.org/officeDocument/2006/relationships/image" Target="../media/image23.png"/><Relationship Id="rId10" Type="http://schemas.openxmlformats.org/officeDocument/2006/relationships/image" Target="../media/image189.jpeg"/><Relationship Id="rId4" Type="http://schemas.openxmlformats.org/officeDocument/2006/relationships/image" Target="../media/image25.png"/><Relationship Id="rId9" Type="http://schemas.openxmlformats.org/officeDocument/2006/relationships/image" Target="../media/image18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1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D8DD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12253066" y="410358"/>
            <a:ext cx="5297824" cy="9466283"/>
          </a:xfrm>
          <a:custGeom>
            <a:avLst/>
            <a:gdLst/>
            <a:ahLst/>
            <a:cxnLst/>
            <a:rect l="l" t="t" r="r" b="b"/>
            <a:pathLst>
              <a:path w="5297824" h="9466283" extrusionOk="0">
                <a:moveTo>
                  <a:pt x="0" y="0"/>
                </a:moveTo>
                <a:lnTo>
                  <a:pt x="5297824" y="0"/>
                </a:lnTo>
                <a:lnTo>
                  <a:pt x="5297824" y="9466284"/>
                </a:lnTo>
                <a:lnTo>
                  <a:pt x="0" y="9466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952" t="-2794" r="-11004" b="-2715"/>
            </a:stretch>
          </a:blipFill>
          <a:ln>
            <a:noFill/>
          </a:ln>
        </p:spPr>
      </p:sp>
      <p:grpSp>
        <p:nvGrpSpPr>
          <p:cNvPr id="79" name="Google Shape;79;p11"/>
          <p:cNvGrpSpPr/>
          <p:nvPr/>
        </p:nvGrpSpPr>
        <p:grpSpPr>
          <a:xfrm>
            <a:off x="164328" y="192703"/>
            <a:ext cx="17734220" cy="9901591"/>
            <a:chOff x="0" y="-38100"/>
            <a:chExt cx="4670741" cy="2607826"/>
          </a:xfrm>
        </p:grpSpPr>
        <p:sp>
          <p:nvSpPr>
            <p:cNvPr id="80" name="Google Shape;80;p11"/>
            <p:cNvSpPr/>
            <p:nvPr/>
          </p:nvSpPr>
          <p:spPr>
            <a:xfrm>
              <a:off x="0" y="0"/>
              <a:ext cx="4670741" cy="2569726"/>
            </a:xfrm>
            <a:custGeom>
              <a:avLst/>
              <a:gdLst/>
              <a:ahLst/>
              <a:cxnLst/>
              <a:rect l="l" t="t" r="r" b="b"/>
              <a:pathLst>
                <a:path w="4670741" h="2569726" extrusionOk="0">
                  <a:moveTo>
                    <a:pt x="13097" y="0"/>
                  </a:moveTo>
                  <a:lnTo>
                    <a:pt x="4657644" y="0"/>
                  </a:lnTo>
                  <a:cubicBezTo>
                    <a:pt x="4661118" y="0"/>
                    <a:pt x="4664449" y="1380"/>
                    <a:pt x="4666905" y="3836"/>
                  </a:cubicBezTo>
                  <a:cubicBezTo>
                    <a:pt x="4669361" y="6292"/>
                    <a:pt x="4670741" y="9623"/>
                    <a:pt x="4670741" y="13097"/>
                  </a:cubicBezTo>
                  <a:lnTo>
                    <a:pt x="4670741" y="2556629"/>
                  </a:lnTo>
                  <a:cubicBezTo>
                    <a:pt x="4670741" y="2563862"/>
                    <a:pt x="4664877" y="2569726"/>
                    <a:pt x="4657644" y="2569726"/>
                  </a:cubicBezTo>
                  <a:lnTo>
                    <a:pt x="13097" y="2569726"/>
                  </a:lnTo>
                  <a:cubicBezTo>
                    <a:pt x="9623" y="2569726"/>
                    <a:pt x="6292" y="2568346"/>
                    <a:pt x="3836" y="2565890"/>
                  </a:cubicBezTo>
                  <a:cubicBezTo>
                    <a:pt x="1380" y="2563433"/>
                    <a:pt x="0" y="2560102"/>
                    <a:pt x="0" y="2556629"/>
                  </a:cubicBezTo>
                  <a:lnTo>
                    <a:pt x="0" y="13097"/>
                  </a:lnTo>
                  <a:cubicBezTo>
                    <a:pt x="0" y="5864"/>
                    <a:pt x="5864" y="0"/>
                    <a:pt x="13097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 cmpd="sng">
              <a:solidFill>
                <a:srgbClr val="3BD8D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1"/>
            <p:cNvSpPr txBox="1"/>
            <p:nvPr/>
          </p:nvSpPr>
          <p:spPr>
            <a:xfrm>
              <a:off x="0" y="-38100"/>
              <a:ext cx="4670741" cy="2607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4" name="Google Shape;8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967118" y="-5442977"/>
            <a:ext cx="10423703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1"/>
          <p:cNvSpPr/>
          <p:nvPr/>
        </p:nvSpPr>
        <p:spPr>
          <a:xfrm rot="1219965">
            <a:off x="272541" y="8532967"/>
            <a:ext cx="4652678" cy="3508911"/>
          </a:xfrm>
          <a:custGeom>
            <a:avLst/>
            <a:gdLst/>
            <a:ahLst/>
            <a:cxnLst/>
            <a:rect l="l" t="t" r="r" b="b"/>
            <a:pathLst>
              <a:path w="11424399" h="8615942" extrusionOk="0">
                <a:moveTo>
                  <a:pt x="9843357" y="3016858"/>
                </a:moveTo>
                <a:cubicBezTo>
                  <a:pt x="10423588" y="2503424"/>
                  <a:pt x="10382469" y="1738441"/>
                  <a:pt x="9749698" y="1261188"/>
                </a:cubicBezTo>
                <a:cubicBezTo>
                  <a:pt x="9116927" y="783935"/>
                  <a:pt x="8104950" y="752922"/>
                  <a:pt x="7421924" y="1190548"/>
                </a:cubicBezTo>
                <a:cubicBezTo>
                  <a:pt x="7351108" y="518603"/>
                  <a:pt x="6606403" y="0"/>
                  <a:pt x="5710929" y="0"/>
                </a:cubicBezTo>
                <a:cubicBezTo>
                  <a:pt x="4815456" y="0"/>
                  <a:pt x="4070750" y="518603"/>
                  <a:pt x="3999935" y="1192271"/>
                </a:cubicBezTo>
                <a:cubicBezTo>
                  <a:pt x="3319192" y="754645"/>
                  <a:pt x="2304931" y="785658"/>
                  <a:pt x="1672160" y="1262911"/>
                </a:cubicBezTo>
                <a:cubicBezTo>
                  <a:pt x="1039389" y="1740164"/>
                  <a:pt x="998270" y="2503424"/>
                  <a:pt x="1578501" y="3018581"/>
                </a:cubicBezTo>
                <a:cubicBezTo>
                  <a:pt x="687596" y="3070269"/>
                  <a:pt x="0" y="3631946"/>
                  <a:pt x="0" y="4307336"/>
                </a:cubicBezTo>
                <a:cubicBezTo>
                  <a:pt x="0" y="4982727"/>
                  <a:pt x="687596" y="5544403"/>
                  <a:pt x="1580785" y="5597814"/>
                </a:cubicBezTo>
                <a:cubicBezTo>
                  <a:pt x="1000555" y="6111249"/>
                  <a:pt x="1041673" y="6876231"/>
                  <a:pt x="1674444" y="7353484"/>
                </a:cubicBezTo>
                <a:cubicBezTo>
                  <a:pt x="2307215" y="7830738"/>
                  <a:pt x="3319192" y="7861750"/>
                  <a:pt x="4002219" y="7424124"/>
                </a:cubicBezTo>
                <a:cubicBezTo>
                  <a:pt x="4073035" y="8097792"/>
                  <a:pt x="4817740" y="8615942"/>
                  <a:pt x="5713214" y="8615942"/>
                </a:cubicBezTo>
                <a:cubicBezTo>
                  <a:pt x="6608687" y="8615942"/>
                  <a:pt x="7353392" y="8097792"/>
                  <a:pt x="7424208" y="7425848"/>
                </a:cubicBezTo>
                <a:cubicBezTo>
                  <a:pt x="8104950" y="7863473"/>
                  <a:pt x="9119212" y="7832460"/>
                  <a:pt x="9751982" y="7355207"/>
                </a:cubicBezTo>
                <a:cubicBezTo>
                  <a:pt x="10384754" y="6877955"/>
                  <a:pt x="10425872" y="6114694"/>
                  <a:pt x="9845642" y="5599537"/>
                </a:cubicBezTo>
                <a:cubicBezTo>
                  <a:pt x="10738831" y="5546126"/>
                  <a:pt x="11424399" y="4984449"/>
                  <a:pt x="11424399" y="4309059"/>
                </a:cubicBezTo>
                <a:cubicBezTo>
                  <a:pt x="11421859" y="3631946"/>
                  <a:pt x="10734263" y="3070269"/>
                  <a:pt x="9843357" y="3016858"/>
                </a:cubicBezTo>
                <a:close/>
              </a:path>
            </a:pathLst>
          </a:custGeom>
          <a:solidFill>
            <a:srgbClr val="FFCB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1"/>
          <p:cNvSpPr/>
          <p:nvPr/>
        </p:nvSpPr>
        <p:spPr>
          <a:xfrm rot="6174105">
            <a:off x="10447945" y="8595728"/>
            <a:ext cx="576638" cy="623785"/>
          </a:xfrm>
          <a:custGeom>
            <a:avLst/>
            <a:gdLst/>
            <a:ahLst/>
            <a:cxnLst/>
            <a:rect l="l" t="t" r="r" b="b"/>
            <a:pathLst>
              <a:path w="576638" h="623785" extrusionOk="0">
                <a:moveTo>
                  <a:pt x="0" y="0"/>
                </a:moveTo>
                <a:lnTo>
                  <a:pt x="576637" y="0"/>
                </a:lnTo>
                <a:lnTo>
                  <a:pt x="576637" y="623785"/>
                </a:lnTo>
                <a:lnTo>
                  <a:pt x="0" y="623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87" name="Google Shape;87;p11"/>
          <p:cNvSpPr txBox="1"/>
          <p:nvPr/>
        </p:nvSpPr>
        <p:spPr>
          <a:xfrm>
            <a:off x="6855854" y="4283227"/>
            <a:ext cx="7469746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ln>
                  <a:solidFill>
                    <a:srgbClr val="7030A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Yeseva One"/>
                <a:ea typeface="Yeseva One"/>
                <a:cs typeface="Yeseva One"/>
                <a:sym typeface="Yeseva One"/>
              </a:rPr>
              <a:t>Лаборатория воспитания </a:t>
            </a:r>
            <a:endParaRPr lang="en-US" sz="3200" b="0" i="0" u="none" strike="noStrike" cap="none" dirty="0" smtClean="0">
              <a:ln>
                <a:solidFill>
                  <a:srgbClr val="7030A0"/>
                </a:solidFill>
              </a:ln>
              <a:solidFill>
                <a:schemeClr val="accent6">
                  <a:lumMod val="50000"/>
                </a:schemeClr>
              </a:solidFill>
              <a:latin typeface="Yeseva One"/>
              <a:ea typeface="Yeseva One"/>
              <a:cs typeface="Yeseva One"/>
              <a:sym typeface="Yeseva One"/>
            </a:endParaRPr>
          </a:p>
          <a:p>
            <a:pPr marL="0" marR="0" lvl="0" indent="0" algn="ctr" rtl="0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ln>
                  <a:solidFill>
                    <a:srgbClr val="7030A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Yeseva One"/>
                <a:ea typeface="Yeseva One"/>
                <a:cs typeface="Yeseva One"/>
                <a:sym typeface="Yeseva One"/>
              </a:rPr>
              <a:t>с </a:t>
            </a:r>
            <a:r>
              <a:rPr lang="ru-RU" sz="3200" b="0" i="0" u="none" strike="noStrike" cap="none" dirty="0" err="1" smtClean="0">
                <a:ln>
                  <a:solidFill>
                    <a:srgbClr val="7030A0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Yeseva One"/>
                <a:ea typeface="Yeseva One"/>
                <a:cs typeface="Yeseva One"/>
                <a:sym typeface="Yeseva One"/>
              </a:rPr>
              <a:t>Тополёшей</a:t>
            </a:r>
            <a:endParaRPr sz="3200" dirty="0">
              <a:ln>
                <a:solidFill>
                  <a:srgbClr val="7030A0"/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9" name="Google Shape;8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28590" y="41492"/>
            <a:ext cx="1303173" cy="123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2783" y="8988365"/>
            <a:ext cx="2812199" cy="2891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970009" y="2215723"/>
            <a:ext cx="11790407" cy="14219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400" b="1" dirty="0">
                <a:solidFill>
                  <a:schemeClr val="accent6"/>
                </a:solidFill>
                <a:latin typeface="Yeseva One"/>
                <a:ea typeface="Yeseva One"/>
                <a:cs typeface="Yeseva One"/>
                <a:sym typeface="Yeseva One"/>
              </a:rPr>
              <a:t>Муниципальное бюджетное </a:t>
            </a:r>
            <a:r>
              <a:rPr lang="ru-RU" sz="2400" b="1" dirty="0" smtClean="0">
                <a:solidFill>
                  <a:schemeClr val="accent6"/>
                </a:solidFill>
                <a:latin typeface="Yeseva One"/>
                <a:ea typeface="Yeseva One"/>
                <a:cs typeface="Yeseva One"/>
                <a:sym typeface="Yeseva One"/>
              </a:rPr>
              <a:t>дошкольное </a:t>
            </a:r>
            <a:r>
              <a:rPr lang="ru-RU" sz="2400" b="1" dirty="0">
                <a:solidFill>
                  <a:schemeClr val="accent6"/>
                </a:solidFill>
                <a:latin typeface="Yeseva One"/>
                <a:ea typeface="Yeseva One"/>
                <a:cs typeface="Yeseva One"/>
                <a:sym typeface="Yeseva One"/>
              </a:rPr>
              <a:t>образовательное учреждение </a:t>
            </a:r>
            <a:endParaRPr lang="ru-RU" sz="2400" b="1" dirty="0" smtClean="0">
              <a:solidFill>
                <a:schemeClr val="accent6"/>
              </a:solidFill>
              <a:latin typeface="Yeseva One"/>
              <a:ea typeface="Yeseva One"/>
              <a:cs typeface="Yeseva One"/>
              <a:sym typeface="Yeseva One"/>
            </a:endParaRPr>
          </a:p>
          <a:p>
            <a:pPr lvl="0" algn="ctr">
              <a:lnSpc>
                <a:spcPct val="120000"/>
              </a:lnSpc>
            </a:pPr>
            <a:r>
              <a:rPr lang="ru-RU" sz="2400" b="1" dirty="0" smtClean="0">
                <a:solidFill>
                  <a:schemeClr val="accent6"/>
                </a:solidFill>
                <a:latin typeface="Yeseva One"/>
                <a:ea typeface="Yeseva One"/>
                <a:cs typeface="Yeseva One"/>
                <a:sym typeface="Yeseva One"/>
              </a:rPr>
              <a:t>детский </a:t>
            </a:r>
            <a:r>
              <a:rPr lang="ru-RU" sz="2400" b="1" dirty="0">
                <a:solidFill>
                  <a:schemeClr val="accent6"/>
                </a:solidFill>
                <a:latin typeface="Yeseva One"/>
                <a:ea typeface="Yeseva One"/>
                <a:cs typeface="Yeseva One"/>
                <a:sym typeface="Yeseva One"/>
              </a:rPr>
              <a:t>сад «Тополёк</a:t>
            </a:r>
            <a:r>
              <a:rPr lang="ru-RU" sz="2400" b="1" dirty="0" smtClean="0">
                <a:solidFill>
                  <a:schemeClr val="accent6"/>
                </a:solidFill>
                <a:latin typeface="Yeseva One"/>
                <a:ea typeface="Yeseva One"/>
                <a:cs typeface="Yeseva One"/>
                <a:sym typeface="Yeseva One"/>
              </a:rPr>
              <a:t>»</a:t>
            </a:r>
          </a:p>
          <a:p>
            <a:pPr lvl="0" algn="ctr">
              <a:lnSpc>
                <a:spcPct val="120000"/>
              </a:lnSpc>
            </a:pPr>
            <a:r>
              <a:rPr lang="ru-RU" sz="2400" b="1" dirty="0" err="1" smtClean="0">
                <a:solidFill>
                  <a:schemeClr val="accent6"/>
                </a:solidFill>
                <a:latin typeface="Yeseva One"/>
                <a:sym typeface="Yeseva One"/>
              </a:rPr>
              <a:t>Зимовниковский</a:t>
            </a:r>
            <a:r>
              <a:rPr lang="ru-RU" sz="2400" b="1" dirty="0" smtClean="0">
                <a:solidFill>
                  <a:schemeClr val="accent6"/>
                </a:solidFill>
                <a:latin typeface="Yeseva One"/>
                <a:sym typeface="Yeseva One"/>
              </a:rPr>
              <a:t> район</a:t>
            </a:r>
            <a:endParaRPr lang="ru-RU" sz="2400" b="1" dirty="0">
              <a:solidFill>
                <a:schemeClr val="accent6"/>
              </a:solidFill>
            </a:endParaRPr>
          </a:p>
        </p:txBody>
      </p:sp>
      <p:pic>
        <p:nvPicPr>
          <p:cNvPr id="17" name="Изображение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62210" y="410358"/>
            <a:ext cx="3125236" cy="1100252"/>
          </a:xfrm>
          <a:prstGeom prst="rect">
            <a:avLst/>
          </a:prstGeom>
        </p:spPr>
      </p:pic>
      <p:pic>
        <p:nvPicPr>
          <p:cNvPr id="83" name="Google Shape;83;p1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753412" y="-2579950"/>
            <a:ext cx="8241075" cy="845594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7;p11"/>
          <p:cNvSpPr txBox="1"/>
          <p:nvPr/>
        </p:nvSpPr>
        <p:spPr>
          <a:xfrm>
            <a:off x="3266518" y="739200"/>
            <a:ext cx="11059082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Yeseva One"/>
                <a:sym typeface="Yeseva One"/>
              </a:rPr>
              <a:t>Региональный конкурс муниципальных дошкольных образовательных организаций</a:t>
            </a:r>
          </a:p>
          <a:p>
            <a:pPr marL="0" marR="0" lvl="0" indent="0" algn="ctr" rtl="0">
              <a:lnSpc>
                <a:spcPct val="11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Yeseva One"/>
                <a:sym typeface="Yeseva One"/>
              </a:rPr>
              <a:t>«Детский сад на 5+»</a:t>
            </a:r>
            <a:endParaRPr sz="2400" dirty="0">
              <a:ln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  <p:pic>
        <p:nvPicPr>
          <p:cNvPr id="1027" name="Picture 3" descr="C:\Users\Andrey\Downloads\83af78f8-ae38-4f57-9dec-dae266b292f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36"/>
          <a:stretch/>
        </p:blipFill>
        <p:spPr bwMode="auto">
          <a:xfrm>
            <a:off x="646464" y="3413551"/>
            <a:ext cx="5916678" cy="4103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ndrey\Downloads\fc75c09a-a55f-4842-9f6f-3585fc5c86d2 (1)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3361" y="4844022"/>
            <a:ext cx="4867982" cy="486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ndrey\Downloads\67a0a459-17b3-4ff3-9b75-b546cc6c689f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187" t="18300" r="9813" b="27283"/>
          <a:stretch/>
        </p:blipFill>
        <p:spPr bwMode="auto">
          <a:xfrm>
            <a:off x="337989" y="6994882"/>
            <a:ext cx="1681312" cy="1372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Zver\Downloads\e830b938-4c34-4505-8eee-13b294e63e6c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433050" y="5543549"/>
            <a:ext cx="5359399" cy="4019549"/>
          </a:xfrm>
          <a:prstGeom prst="rect">
            <a:avLst/>
          </a:prstGeom>
          <a:noFill/>
        </p:spPr>
      </p:pic>
      <p:pic>
        <p:nvPicPr>
          <p:cNvPr id="1029" name="Picture 5" descr="C:\Users\Andrey\Downloads\7600182d-518e-49b1-8be9-69ddc2eaf74a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28266" y="2774287"/>
            <a:ext cx="3021824" cy="4029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5975" y="-2788700"/>
            <a:ext cx="6051199" cy="629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7839" y="4962664"/>
            <a:ext cx="6380174" cy="561219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2"/>
          <p:cNvSpPr/>
          <p:nvPr/>
        </p:nvSpPr>
        <p:spPr>
          <a:xfrm>
            <a:off x="567276" y="2189536"/>
            <a:ext cx="4342461" cy="3878912"/>
          </a:xfrm>
          <a:custGeom>
            <a:avLst/>
            <a:gdLst/>
            <a:ahLst/>
            <a:cxnLst/>
            <a:rect l="l" t="t" r="r" b="b"/>
            <a:pathLst>
              <a:path w="9678900" h="8615942" extrusionOk="0">
                <a:moveTo>
                  <a:pt x="8339087" y="3016858"/>
                </a:moveTo>
                <a:cubicBezTo>
                  <a:pt x="8830645" y="2503424"/>
                  <a:pt x="8795811" y="1738441"/>
                  <a:pt x="8259741" y="1261188"/>
                </a:cubicBezTo>
                <a:cubicBezTo>
                  <a:pt x="7723670" y="783935"/>
                  <a:pt x="6866344" y="752922"/>
                  <a:pt x="6287698" y="1190548"/>
                </a:cubicBezTo>
                <a:cubicBezTo>
                  <a:pt x="6227705" y="518603"/>
                  <a:pt x="5596807" y="0"/>
                  <a:pt x="4838180" y="0"/>
                </a:cubicBezTo>
                <a:cubicBezTo>
                  <a:pt x="4079553" y="0"/>
                  <a:pt x="3448655" y="518603"/>
                  <a:pt x="3388661" y="1192271"/>
                </a:cubicBezTo>
                <a:cubicBezTo>
                  <a:pt x="2811950" y="754645"/>
                  <a:pt x="1952690" y="785658"/>
                  <a:pt x="1416619" y="1262911"/>
                </a:cubicBezTo>
                <a:cubicBezTo>
                  <a:pt x="880549" y="1740164"/>
                  <a:pt x="845714" y="2503424"/>
                  <a:pt x="1337273" y="3018581"/>
                </a:cubicBezTo>
                <a:cubicBezTo>
                  <a:pt x="582517" y="3070269"/>
                  <a:pt x="0" y="3631946"/>
                  <a:pt x="0" y="4307336"/>
                </a:cubicBezTo>
                <a:cubicBezTo>
                  <a:pt x="0" y="4982727"/>
                  <a:pt x="582517" y="5544403"/>
                  <a:pt x="1339208" y="5597814"/>
                </a:cubicBezTo>
                <a:cubicBezTo>
                  <a:pt x="847649" y="6111249"/>
                  <a:pt x="882484" y="6876231"/>
                  <a:pt x="1418554" y="7353484"/>
                </a:cubicBezTo>
                <a:cubicBezTo>
                  <a:pt x="1954625" y="7830738"/>
                  <a:pt x="2811950" y="7861750"/>
                  <a:pt x="3390597" y="7424124"/>
                </a:cubicBezTo>
                <a:cubicBezTo>
                  <a:pt x="3450590" y="8097792"/>
                  <a:pt x="4081488" y="8615942"/>
                  <a:pt x="4840115" y="8615942"/>
                </a:cubicBezTo>
                <a:cubicBezTo>
                  <a:pt x="5598742" y="8615942"/>
                  <a:pt x="6229640" y="8097792"/>
                  <a:pt x="6289634" y="7425848"/>
                </a:cubicBezTo>
                <a:cubicBezTo>
                  <a:pt x="6866344" y="7863473"/>
                  <a:pt x="7725606" y="7832460"/>
                  <a:pt x="8261676" y="7355207"/>
                </a:cubicBezTo>
                <a:cubicBezTo>
                  <a:pt x="8797747" y="6877955"/>
                  <a:pt x="8832581" y="6114694"/>
                  <a:pt x="8341022" y="5599537"/>
                </a:cubicBezTo>
                <a:cubicBezTo>
                  <a:pt x="9097714" y="5546126"/>
                  <a:pt x="9678900" y="4984449"/>
                  <a:pt x="9678900" y="4309059"/>
                </a:cubicBezTo>
                <a:cubicBezTo>
                  <a:pt x="9676360" y="3631946"/>
                  <a:pt x="9093843" y="3070269"/>
                  <a:pt x="8339087" y="3016858"/>
                </a:cubicBezTo>
                <a:close/>
              </a:path>
            </a:pathLst>
          </a:custGeom>
          <a:solidFill>
            <a:srgbClr val="DB5E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2"/>
          <p:cNvSpPr/>
          <p:nvPr/>
        </p:nvSpPr>
        <p:spPr>
          <a:xfrm>
            <a:off x="3246185" y="5150186"/>
            <a:ext cx="5378848" cy="4788131"/>
          </a:xfrm>
          <a:custGeom>
            <a:avLst/>
            <a:gdLst/>
            <a:ahLst/>
            <a:cxnLst/>
            <a:rect l="l" t="t" r="r" b="b"/>
            <a:pathLst>
              <a:path w="9678900" h="8615942" extrusionOk="0">
                <a:moveTo>
                  <a:pt x="8339087" y="3016858"/>
                </a:moveTo>
                <a:cubicBezTo>
                  <a:pt x="8830645" y="2503424"/>
                  <a:pt x="8795811" y="1738441"/>
                  <a:pt x="8259741" y="1261188"/>
                </a:cubicBezTo>
                <a:cubicBezTo>
                  <a:pt x="7723670" y="783935"/>
                  <a:pt x="6866344" y="752922"/>
                  <a:pt x="6287698" y="1190548"/>
                </a:cubicBezTo>
                <a:cubicBezTo>
                  <a:pt x="6227705" y="518603"/>
                  <a:pt x="5596807" y="0"/>
                  <a:pt x="4838180" y="0"/>
                </a:cubicBezTo>
                <a:cubicBezTo>
                  <a:pt x="4079553" y="0"/>
                  <a:pt x="3448655" y="518603"/>
                  <a:pt x="3388661" y="1192271"/>
                </a:cubicBezTo>
                <a:cubicBezTo>
                  <a:pt x="2811950" y="754645"/>
                  <a:pt x="1952690" y="785658"/>
                  <a:pt x="1416619" y="1262911"/>
                </a:cubicBezTo>
                <a:cubicBezTo>
                  <a:pt x="880549" y="1740164"/>
                  <a:pt x="845714" y="2503424"/>
                  <a:pt x="1337273" y="3018581"/>
                </a:cubicBezTo>
                <a:cubicBezTo>
                  <a:pt x="582517" y="3070269"/>
                  <a:pt x="0" y="3631946"/>
                  <a:pt x="0" y="4307336"/>
                </a:cubicBezTo>
                <a:cubicBezTo>
                  <a:pt x="0" y="4982727"/>
                  <a:pt x="582517" y="5544403"/>
                  <a:pt x="1339208" y="5597814"/>
                </a:cubicBezTo>
                <a:cubicBezTo>
                  <a:pt x="847649" y="6111249"/>
                  <a:pt x="882484" y="6876231"/>
                  <a:pt x="1418554" y="7353484"/>
                </a:cubicBezTo>
                <a:cubicBezTo>
                  <a:pt x="1954625" y="7830738"/>
                  <a:pt x="2811950" y="7861750"/>
                  <a:pt x="3390597" y="7424124"/>
                </a:cubicBezTo>
                <a:cubicBezTo>
                  <a:pt x="3450590" y="8097792"/>
                  <a:pt x="4081488" y="8615942"/>
                  <a:pt x="4840115" y="8615942"/>
                </a:cubicBezTo>
                <a:cubicBezTo>
                  <a:pt x="5598742" y="8615942"/>
                  <a:pt x="6229640" y="8097792"/>
                  <a:pt x="6289634" y="7425848"/>
                </a:cubicBezTo>
                <a:cubicBezTo>
                  <a:pt x="6866344" y="7863473"/>
                  <a:pt x="7725606" y="7832460"/>
                  <a:pt x="8261676" y="7355207"/>
                </a:cubicBezTo>
                <a:cubicBezTo>
                  <a:pt x="8797747" y="6877955"/>
                  <a:pt x="8832581" y="6114694"/>
                  <a:pt x="8341022" y="5599537"/>
                </a:cubicBezTo>
                <a:cubicBezTo>
                  <a:pt x="9097714" y="5546126"/>
                  <a:pt x="9678900" y="4984449"/>
                  <a:pt x="9678900" y="4309059"/>
                </a:cubicBezTo>
                <a:cubicBezTo>
                  <a:pt x="9676360" y="3631946"/>
                  <a:pt x="9093843" y="3070269"/>
                  <a:pt x="8339087" y="3016858"/>
                </a:cubicBezTo>
                <a:close/>
              </a:path>
            </a:pathLst>
          </a:custGeom>
          <a:solidFill>
            <a:srgbClr val="3BD8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11964948" y="1761521"/>
            <a:ext cx="5378848" cy="4788131"/>
          </a:xfrm>
          <a:custGeom>
            <a:avLst/>
            <a:gdLst/>
            <a:ahLst/>
            <a:cxnLst/>
            <a:rect l="l" t="t" r="r" b="b"/>
            <a:pathLst>
              <a:path w="9678900" h="8615942" extrusionOk="0">
                <a:moveTo>
                  <a:pt x="8339087" y="3016858"/>
                </a:moveTo>
                <a:cubicBezTo>
                  <a:pt x="8830645" y="2503424"/>
                  <a:pt x="8795811" y="1738441"/>
                  <a:pt x="8259741" y="1261188"/>
                </a:cubicBezTo>
                <a:cubicBezTo>
                  <a:pt x="7723670" y="783935"/>
                  <a:pt x="6866344" y="752922"/>
                  <a:pt x="6287698" y="1190548"/>
                </a:cubicBezTo>
                <a:cubicBezTo>
                  <a:pt x="6227705" y="518603"/>
                  <a:pt x="5596807" y="0"/>
                  <a:pt x="4838180" y="0"/>
                </a:cubicBezTo>
                <a:cubicBezTo>
                  <a:pt x="4079553" y="0"/>
                  <a:pt x="3448655" y="518603"/>
                  <a:pt x="3388661" y="1192271"/>
                </a:cubicBezTo>
                <a:cubicBezTo>
                  <a:pt x="2811950" y="754645"/>
                  <a:pt x="1952690" y="785658"/>
                  <a:pt x="1416619" y="1262911"/>
                </a:cubicBezTo>
                <a:cubicBezTo>
                  <a:pt x="880549" y="1740164"/>
                  <a:pt x="845714" y="2503424"/>
                  <a:pt x="1337273" y="3018581"/>
                </a:cubicBezTo>
                <a:cubicBezTo>
                  <a:pt x="582517" y="3070269"/>
                  <a:pt x="0" y="3631946"/>
                  <a:pt x="0" y="4307336"/>
                </a:cubicBezTo>
                <a:cubicBezTo>
                  <a:pt x="0" y="4982727"/>
                  <a:pt x="582517" y="5544403"/>
                  <a:pt x="1339208" y="5597814"/>
                </a:cubicBezTo>
                <a:cubicBezTo>
                  <a:pt x="847649" y="6111249"/>
                  <a:pt x="882484" y="6876231"/>
                  <a:pt x="1418554" y="7353484"/>
                </a:cubicBezTo>
                <a:cubicBezTo>
                  <a:pt x="1954625" y="7830738"/>
                  <a:pt x="2811950" y="7861750"/>
                  <a:pt x="3390597" y="7424124"/>
                </a:cubicBezTo>
                <a:cubicBezTo>
                  <a:pt x="3450590" y="8097792"/>
                  <a:pt x="4081488" y="8615942"/>
                  <a:pt x="4840115" y="8615942"/>
                </a:cubicBezTo>
                <a:cubicBezTo>
                  <a:pt x="5598742" y="8615942"/>
                  <a:pt x="6229640" y="8097792"/>
                  <a:pt x="6289634" y="7425848"/>
                </a:cubicBezTo>
                <a:cubicBezTo>
                  <a:pt x="6866344" y="7863473"/>
                  <a:pt x="7725606" y="7832460"/>
                  <a:pt x="8261676" y="7355207"/>
                </a:cubicBezTo>
                <a:cubicBezTo>
                  <a:pt x="8797747" y="6877955"/>
                  <a:pt x="8832581" y="6114694"/>
                  <a:pt x="8341022" y="5599537"/>
                </a:cubicBezTo>
                <a:cubicBezTo>
                  <a:pt x="9097714" y="5546126"/>
                  <a:pt x="9678900" y="4984449"/>
                  <a:pt x="9678900" y="4309059"/>
                </a:cubicBezTo>
                <a:cubicBezTo>
                  <a:pt x="9676360" y="3631946"/>
                  <a:pt x="9093843" y="3070269"/>
                  <a:pt x="8339087" y="3016858"/>
                </a:cubicBezTo>
                <a:close/>
              </a:path>
            </a:pathLst>
          </a:custGeom>
          <a:solidFill>
            <a:srgbClr val="FDAA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2"/>
          <p:cNvSpPr txBox="1"/>
          <p:nvPr/>
        </p:nvSpPr>
        <p:spPr>
          <a:xfrm>
            <a:off x="4267832" y="8212876"/>
            <a:ext cx="38028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i="0" u="none" strike="noStrike" cap="none" dirty="0" smtClean="0">
                <a:solidFill>
                  <a:srgbClr val="000000"/>
                </a:solidFill>
                <a:latin typeface="Segoe Print" pitchFamily="2" charset="0"/>
                <a:ea typeface="Yeseva One"/>
                <a:cs typeface="Yeseva One"/>
                <a:sym typeface="Yeseva One"/>
              </a:rPr>
              <a:t>Жизнь</a:t>
            </a:r>
            <a:endParaRPr dirty="0">
              <a:latin typeface="Segoe Print" pitchFamily="2" charset="0"/>
            </a:endParaRPr>
          </a:p>
        </p:txBody>
      </p:sp>
      <p:sp>
        <p:nvSpPr>
          <p:cNvPr id="103" name="Google Shape;103;p12"/>
          <p:cNvSpPr txBox="1"/>
          <p:nvPr/>
        </p:nvSpPr>
        <p:spPr>
          <a:xfrm>
            <a:off x="1328472" y="4038428"/>
            <a:ext cx="330607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3600" b="1" dirty="0">
                <a:latin typeface="Segoe Print" panose="02000600000000000000" pitchFamily="2" charset="0"/>
              </a:rPr>
              <a:t>Семья</a:t>
            </a:r>
          </a:p>
        </p:txBody>
      </p:sp>
      <p:sp>
        <p:nvSpPr>
          <p:cNvPr id="105" name="Google Shape;105;p12"/>
          <p:cNvSpPr txBox="1"/>
          <p:nvPr/>
        </p:nvSpPr>
        <p:spPr>
          <a:xfrm>
            <a:off x="13060774" y="4155586"/>
            <a:ext cx="3794478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i="0" u="none" strike="noStrike" cap="none" dirty="0" smtClean="0">
                <a:solidFill>
                  <a:srgbClr val="000000"/>
                </a:solidFill>
                <a:latin typeface="Segoe Print" pitchFamily="2" charset="0"/>
                <a:ea typeface="Yeseva One"/>
                <a:cs typeface="Yeseva One"/>
                <a:sym typeface="Yeseva One"/>
              </a:rPr>
              <a:t>Красота природы</a:t>
            </a:r>
            <a:endParaRPr dirty="0">
              <a:latin typeface="Segoe Print" pitchFamily="2" charset="0"/>
            </a:endParaRPr>
          </a:p>
        </p:txBody>
      </p:sp>
      <p:sp>
        <p:nvSpPr>
          <p:cNvPr id="107" name="Google Shape;107;p12"/>
          <p:cNvSpPr txBox="1"/>
          <p:nvPr/>
        </p:nvSpPr>
        <p:spPr>
          <a:xfrm>
            <a:off x="2716833" y="2312325"/>
            <a:ext cx="529352" cy="172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43" b="0" i="0" u="none" strike="noStrike" cap="none" dirty="0">
                <a:solidFill>
                  <a:srgbClr val="FFFFFF"/>
                </a:solidFill>
                <a:latin typeface="Yeseva One"/>
                <a:ea typeface="Yeseva One"/>
                <a:cs typeface="Yeseva One"/>
                <a:sym typeface="Yeseva One"/>
              </a:rPr>
              <a:t>1</a:t>
            </a:r>
            <a:endParaRPr dirty="0"/>
          </a:p>
        </p:txBody>
      </p:sp>
      <p:sp>
        <p:nvSpPr>
          <p:cNvPr id="108" name="Google Shape;108;p12"/>
          <p:cNvSpPr txBox="1"/>
          <p:nvPr/>
        </p:nvSpPr>
        <p:spPr>
          <a:xfrm>
            <a:off x="5802539" y="6042658"/>
            <a:ext cx="733425" cy="172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43" b="0" i="0" u="none" strike="noStrike" cap="none" dirty="0">
                <a:solidFill>
                  <a:srgbClr val="FFFFFF"/>
                </a:solidFill>
                <a:latin typeface="Yeseva One"/>
                <a:ea typeface="Yeseva One"/>
                <a:cs typeface="Yeseva One"/>
                <a:sym typeface="Yeseva One"/>
              </a:rPr>
              <a:t>2</a:t>
            </a:r>
            <a:endParaRPr dirty="0"/>
          </a:p>
        </p:txBody>
      </p:sp>
      <p:sp>
        <p:nvSpPr>
          <p:cNvPr id="109" name="Google Shape;109;p12"/>
          <p:cNvSpPr txBox="1"/>
          <p:nvPr/>
        </p:nvSpPr>
        <p:spPr>
          <a:xfrm>
            <a:off x="11021761" y="6068448"/>
            <a:ext cx="746165" cy="172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43" b="0" i="0" u="none" strike="noStrike" cap="none" dirty="0">
                <a:solidFill>
                  <a:srgbClr val="FFFFFF"/>
                </a:solidFill>
                <a:latin typeface="Yeseva One"/>
                <a:ea typeface="Yeseva One"/>
                <a:cs typeface="Yeseva One"/>
                <a:sym typeface="Yeseva One"/>
              </a:rPr>
              <a:t>3</a:t>
            </a:r>
            <a:endParaRPr dirty="0"/>
          </a:p>
        </p:txBody>
      </p:sp>
      <p:pic>
        <p:nvPicPr>
          <p:cNvPr id="110" name="Google Shape;11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07775" y="8943718"/>
            <a:ext cx="746175" cy="70791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2"/>
          <p:cNvSpPr/>
          <p:nvPr/>
        </p:nvSpPr>
        <p:spPr>
          <a:xfrm rot="4952265">
            <a:off x="262664" y="838949"/>
            <a:ext cx="1698227" cy="1117742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2" name="Google Shape;112;p12"/>
          <p:cNvSpPr/>
          <p:nvPr/>
        </p:nvSpPr>
        <p:spPr>
          <a:xfrm>
            <a:off x="15990948" y="483316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Прямоугольник 1"/>
          <p:cNvSpPr/>
          <p:nvPr/>
        </p:nvSpPr>
        <p:spPr>
          <a:xfrm>
            <a:off x="5670933" y="579976"/>
            <a:ext cx="69461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ru-RU" sz="5400" b="1" dirty="0">
                <a:solidFill>
                  <a:srgbClr val="7030A0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Что Вас радует?…..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192546" y="2370343"/>
            <a:ext cx="923651" cy="1945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9998"/>
              </a:lnSpc>
            </a:pPr>
            <a:r>
              <a:rPr lang="ru-RU" sz="9600" dirty="0" smtClean="0">
                <a:solidFill>
                  <a:srgbClr val="FFFFFF"/>
                </a:solidFill>
                <a:latin typeface="Yeseva One"/>
                <a:ea typeface="Yeseva One"/>
                <a:cs typeface="Yeseva One"/>
                <a:sym typeface="Yeseva One"/>
              </a:rPr>
              <a:t>4</a:t>
            </a:r>
            <a:endParaRPr lang="en-US" dirty="0"/>
          </a:p>
        </p:txBody>
      </p:sp>
      <p:sp>
        <p:nvSpPr>
          <p:cNvPr id="23" name="Google Shape;101;p12"/>
          <p:cNvSpPr txBox="1"/>
          <p:nvPr/>
        </p:nvSpPr>
        <p:spPr>
          <a:xfrm>
            <a:off x="9866506" y="8212875"/>
            <a:ext cx="38028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b="0" i="0" u="none" strike="noStrike" cap="none" dirty="0" smtClean="0">
                <a:solidFill>
                  <a:srgbClr val="000000"/>
                </a:solidFill>
                <a:latin typeface="Segoe Print" pitchFamily="2" charset="0"/>
                <a:ea typeface="Yeseva One"/>
                <a:cs typeface="Yeseva One"/>
                <a:sym typeface="Yeseva One"/>
              </a:rPr>
              <a:t>Дружба</a:t>
            </a:r>
            <a:endParaRPr dirty="0">
              <a:latin typeface="Segoe Print" pitchFamily="2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737" y="1523002"/>
            <a:ext cx="7055291" cy="4315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73225" y="5345342"/>
            <a:ext cx="9863425" cy="953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962363" y="-2857950"/>
            <a:ext cx="7698586" cy="743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/>
          <p:nvPr/>
        </p:nvSpPr>
        <p:spPr>
          <a:xfrm>
            <a:off x="3298828" y="6614307"/>
            <a:ext cx="6050961" cy="28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p13"/>
          <p:cNvSpPr/>
          <p:nvPr/>
        </p:nvSpPr>
        <p:spPr>
          <a:xfrm rot="-1019221">
            <a:off x="702120" y="8147563"/>
            <a:ext cx="1698571" cy="1117968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24" name="Google Shape;12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06704" y="-611681"/>
            <a:ext cx="1948250" cy="2002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4400" y="-405900"/>
            <a:ext cx="3372001" cy="34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853349" y="1523244"/>
            <a:ext cx="147275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А что нужно, чтобы </a:t>
            </a:r>
            <a:r>
              <a:rPr lang="ru-RU" sz="4000" b="1" dirty="0" smtClean="0">
                <a:solidFill>
                  <a:srgbClr val="7030A0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ребёнок </a:t>
            </a:r>
            <a:r>
              <a:rPr lang="ru-RU" sz="4000" b="1" dirty="0">
                <a:solidFill>
                  <a:srgbClr val="7030A0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испытывал радость? </a:t>
            </a:r>
          </a:p>
          <a:p>
            <a:pPr algn="ctr"/>
            <a:r>
              <a:rPr lang="ru-RU" sz="4000" b="1" dirty="0">
                <a:solidFill>
                  <a:srgbClr val="7030A0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Интерес?  Удивление?</a:t>
            </a:r>
          </a:p>
        </p:txBody>
      </p:sp>
      <p:pic>
        <p:nvPicPr>
          <p:cNvPr id="15" name="Picture 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4919" y="6336246"/>
            <a:ext cx="5670588" cy="37744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/>
          <a:srcRect l="17854" t="12933" r="19947" b="15067"/>
          <a:stretch/>
        </p:blipFill>
        <p:spPr>
          <a:xfrm>
            <a:off x="1551406" y="4581000"/>
            <a:ext cx="3077114" cy="41960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72766" y="4497066"/>
            <a:ext cx="4759497" cy="3169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Овальная выноска 17"/>
          <p:cNvSpPr/>
          <p:nvPr/>
        </p:nvSpPr>
        <p:spPr>
          <a:xfrm rot="20725213" flipH="1">
            <a:off x="381881" y="3805645"/>
            <a:ext cx="2799239" cy="1261316"/>
          </a:xfrm>
          <a:prstGeom prst="wedgeEllipseCallout">
            <a:avLst>
              <a:gd name="adj1" fmla="val -16809"/>
              <a:gd name="adj2" fmla="val 67470"/>
            </a:avLst>
          </a:prstGeom>
          <a:solidFill>
            <a:srgbClr val="EDD8F8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00080"/>
                </a:solidFill>
                <a:latin typeface="Comic Sans MS" panose="030F0702030302020204" pitchFamily="66" charset="0"/>
              </a:rPr>
              <a:t>Семья</a:t>
            </a:r>
            <a:endParaRPr lang="ru-RU" sz="2400" dirty="0">
              <a:solidFill>
                <a:srgbClr val="80008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 rot="301740">
            <a:off x="3900846" y="3895882"/>
            <a:ext cx="2622640" cy="1060568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Segoe Print" panose="02000600000000000000" pitchFamily="2" charset="0"/>
              </a:rPr>
              <a:t>Жизнь</a:t>
            </a:r>
            <a:endParaRPr lang="ru-RU" sz="2400" b="1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sp>
        <p:nvSpPr>
          <p:cNvPr id="20" name="Овальная выноска 19"/>
          <p:cNvSpPr/>
          <p:nvPr/>
        </p:nvSpPr>
        <p:spPr>
          <a:xfrm rot="511501">
            <a:off x="9921347" y="3913966"/>
            <a:ext cx="2759684" cy="1443324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Segoe Print" panose="02000600000000000000" pitchFamily="2" charset="0"/>
              </a:rPr>
              <a:t>Человек</a:t>
            </a:r>
            <a:endParaRPr lang="ru-RU" sz="3200" b="1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Овальная выноска 20"/>
          <p:cNvSpPr/>
          <p:nvPr/>
        </p:nvSpPr>
        <p:spPr>
          <a:xfrm rot="21211856" flipH="1">
            <a:off x="6266177" y="4533534"/>
            <a:ext cx="3005376" cy="1558657"/>
          </a:xfrm>
          <a:prstGeom prst="wedgeEllipseCallout">
            <a:avLst/>
          </a:prstGeom>
          <a:solidFill>
            <a:srgbClr val="ABFBFF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800080"/>
                </a:solidFill>
                <a:latin typeface="Comic Sans MS" panose="030F0702030302020204" pitchFamily="66" charset="0"/>
              </a:rPr>
              <a:t>П</a:t>
            </a:r>
            <a:r>
              <a:rPr lang="ru-RU" sz="2400" dirty="0" smtClean="0">
                <a:solidFill>
                  <a:srgbClr val="800080"/>
                </a:solidFill>
                <a:latin typeface="Comic Sans MS" panose="030F0702030302020204" pitchFamily="66" charset="0"/>
              </a:rPr>
              <a:t>рирода</a:t>
            </a:r>
            <a:endParaRPr lang="ru-RU" sz="2400" dirty="0">
              <a:solidFill>
                <a:srgbClr val="80008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Овальная выноска 21"/>
          <p:cNvSpPr/>
          <p:nvPr/>
        </p:nvSpPr>
        <p:spPr>
          <a:xfrm rot="20922797">
            <a:off x="13993529" y="2884653"/>
            <a:ext cx="2783481" cy="1417380"/>
          </a:xfrm>
          <a:prstGeom prst="wedgeEllipseCallout">
            <a:avLst>
              <a:gd name="adj1" fmla="val -17917"/>
              <a:gd name="adj2" fmla="val 64065"/>
            </a:avLst>
          </a:prstGeom>
          <a:solidFill>
            <a:srgbClr val="EDD8F8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00080"/>
                </a:solidFill>
                <a:latin typeface="Comic Sans MS" panose="030F0702030302020204" pitchFamily="66" charset="0"/>
              </a:rPr>
              <a:t>Красота</a:t>
            </a:r>
            <a:endParaRPr lang="ru-RU" sz="2400" dirty="0">
              <a:solidFill>
                <a:srgbClr val="80008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/>
          <p:nvPr/>
        </p:nvSpPr>
        <p:spPr>
          <a:xfrm>
            <a:off x="11672584" y="2094747"/>
            <a:ext cx="6115950" cy="3362101"/>
          </a:xfrm>
          <a:custGeom>
            <a:avLst/>
            <a:gdLst/>
            <a:ahLst/>
            <a:cxnLst/>
            <a:rect l="l" t="t" r="r" b="b"/>
            <a:pathLst>
              <a:path w="12611100" h="5787390" extrusionOk="0">
                <a:moveTo>
                  <a:pt x="12551410" y="2688590"/>
                </a:moveTo>
                <a:cubicBezTo>
                  <a:pt x="12498070" y="2100580"/>
                  <a:pt x="12113260" y="1581150"/>
                  <a:pt x="11629389" y="1242060"/>
                </a:cubicBezTo>
                <a:cubicBezTo>
                  <a:pt x="11145520" y="902970"/>
                  <a:pt x="10571480" y="721360"/>
                  <a:pt x="9999980" y="575310"/>
                </a:cubicBezTo>
                <a:cubicBezTo>
                  <a:pt x="8357870" y="157480"/>
                  <a:pt x="6649720" y="0"/>
                  <a:pt x="4958080" y="110490"/>
                </a:cubicBezTo>
                <a:cubicBezTo>
                  <a:pt x="3895090" y="123190"/>
                  <a:pt x="3690620" y="267970"/>
                  <a:pt x="2651760" y="491490"/>
                </a:cubicBezTo>
                <a:cubicBezTo>
                  <a:pt x="2020570" y="626110"/>
                  <a:pt x="1366520" y="817880"/>
                  <a:pt x="916939" y="1280160"/>
                </a:cubicBezTo>
                <a:cubicBezTo>
                  <a:pt x="0" y="2223770"/>
                  <a:pt x="400050" y="3919220"/>
                  <a:pt x="1418589" y="4751070"/>
                </a:cubicBezTo>
                <a:cubicBezTo>
                  <a:pt x="2437130" y="5582920"/>
                  <a:pt x="3836669" y="5750560"/>
                  <a:pt x="5152389" y="5767070"/>
                </a:cubicBezTo>
                <a:cubicBezTo>
                  <a:pt x="6744970" y="5787390"/>
                  <a:pt x="8346439" y="5632450"/>
                  <a:pt x="9888220" y="5229860"/>
                </a:cubicBezTo>
                <a:cubicBezTo>
                  <a:pt x="10535920" y="5060950"/>
                  <a:pt x="11187430" y="4839970"/>
                  <a:pt x="11710670" y="4423410"/>
                </a:cubicBezTo>
                <a:cubicBezTo>
                  <a:pt x="12232639" y="4005580"/>
                  <a:pt x="12611099" y="3355340"/>
                  <a:pt x="12551409" y="2688590"/>
                </a:cubicBezTo>
                <a:close/>
              </a:path>
            </a:pathLst>
          </a:custGeom>
          <a:solidFill>
            <a:srgbClr val="3BD8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5"/>
          <p:cNvSpPr/>
          <p:nvPr/>
        </p:nvSpPr>
        <p:spPr>
          <a:xfrm>
            <a:off x="1407719" y="2094747"/>
            <a:ext cx="3985563" cy="2593276"/>
          </a:xfrm>
          <a:custGeom>
            <a:avLst/>
            <a:gdLst/>
            <a:ahLst/>
            <a:cxnLst/>
            <a:rect l="l" t="t" r="r" b="b"/>
            <a:pathLst>
              <a:path w="12611100" h="5787390" extrusionOk="0">
                <a:moveTo>
                  <a:pt x="12551410" y="2688590"/>
                </a:moveTo>
                <a:cubicBezTo>
                  <a:pt x="12498070" y="2100580"/>
                  <a:pt x="12113260" y="1581150"/>
                  <a:pt x="11629389" y="1242060"/>
                </a:cubicBezTo>
                <a:cubicBezTo>
                  <a:pt x="11145520" y="902970"/>
                  <a:pt x="10571480" y="721360"/>
                  <a:pt x="9999980" y="575310"/>
                </a:cubicBezTo>
                <a:cubicBezTo>
                  <a:pt x="8357870" y="157480"/>
                  <a:pt x="6649720" y="0"/>
                  <a:pt x="4958080" y="110490"/>
                </a:cubicBezTo>
                <a:cubicBezTo>
                  <a:pt x="3895090" y="123190"/>
                  <a:pt x="3690620" y="267970"/>
                  <a:pt x="2651760" y="491490"/>
                </a:cubicBezTo>
                <a:cubicBezTo>
                  <a:pt x="2020570" y="626110"/>
                  <a:pt x="1366520" y="817880"/>
                  <a:pt x="916939" y="1280160"/>
                </a:cubicBezTo>
                <a:cubicBezTo>
                  <a:pt x="0" y="2223770"/>
                  <a:pt x="400050" y="3919220"/>
                  <a:pt x="1418589" y="4751070"/>
                </a:cubicBezTo>
                <a:cubicBezTo>
                  <a:pt x="2437130" y="5582920"/>
                  <a:pt x="3836669" y="5750560"/>
                  <a:pt x="5152389" y="5767070"/>
                </a:cubicBezTo>
                <a:cubicBezTo>
                  <a:pt x="6744970" y="5787390"/>
                  <a:pt x="8346439" y="5632450"/>
                  <a:pt x="9888220" y="5229860"/>
                </a:cubicBezTo>
                <a:cubicBezTo>
                  <a:pt x="10535920" y="5060950"/>
                  <a:pt x="11187430" y="4839970"/>
                  <a:pt x="11710670" y="4423410"/>
                </a:cubicBezTo>
                <a:cubicBezTo>
                  <a:pt x="12232639" y="4005580"/>
                  <a:pt x="12611099" y="3355340"/>
                  <a:pt x="12551409" y="2688590"/>
                </a:cubicBezTo>
                <a:close/>
              </a:path>
            </a:pathLst>
          </a:custGeom>
          <a:solidFill>
            <a:srgbClr val="DB5E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45456" y="5452201"/>
            <a:ext cx="9182874" cy="902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30559" y="-4489824"/>
            <a:ext cx="8155274" cy="801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83850" y="7856100"/>
            <a:ext cx="3974174" cy="260249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5"/>
          <p:cNvSpPr txBox="1"/>
          <p:nvPr/>
        </p:nvSpPr>
        <p:spPr>
          <a:xfrm>
            <a:off x="1407719" y="866389"/>
            <a:ext cx="159513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3200" b="1" dirty="0">
                <a:solidFill>
                  <a:srgbClr val="7030A0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Что является необходимым для радости познания у детей и открытий каждый день?</a:t>
            </a:r>
          </a:p>
        </p:txBody>
      </p:sp>
      <p:sp>
        <p:nvSpPr>
          <p:cNvPr id="152" name="Google Shape;152;p15"/>
          <p:cNvSpPr txBox="1"/>
          <p:nvPr/>
        </p:nvSpPr>
        <p:spPr>
          <a:xfrm>
            <a:off x="12402077" y="2862120"/>
            <a:ext cx="5186969" cy="538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99" b="0" i="0" u="none" strike="noStrike" cap="none" dirty="0" smtClean="0">
                <a:solidFill>
                  <a:srgbClr val="000000"/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  <a:sym typeface="Yeseva One"/>
              </a:rPr>
              <a:t>Новые технологии</a:t>
            </a:r>
            <a:endParaRPr dirty="0"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sp>
        <p:nvSpPr>
          <p:cNvPr id="154" name="Google Shape;154;p15"/>
          <p:cNvSpPr/>
          <p:nvPr/>
        </p:nvSpPr>
        <p:spPr>
          <a:xfrm rot="1100894">
            <a:off x="522634" y="8599032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5" name="Google Shape;155;p15"/>
          <p:cNvSpPr/>
          <p:nvPr/>
        </p:nvSpPr>
        <p:spPr>
          <a:xfrm rot="6174105">
            <a:off x="16490961" y="6284856"/>
            <a:ext cx="552031" cy="597166"/>
          </a:xfrm>
          <a:custGeom>
            <a:avLst/>
            <a:gdLst/>
            <a:ahLst/>
            <a:cxnLst/>
            <a:rect l="l" t="t" r="r" b="b"/>
            <a:pathLst>
              <a:path w="552031" h="597166" extrusionOk="0">
                <a:moveTo>
                  <a:pt x="0" y="0"/>
                </a:moveTo>
                <a:lnTo>
                  <a:pt x="552030" y="0"/>
                </a:lnTo>
                <a:lnTo>
                  <a:pt x="552030" y="597167"/>
                </a:lnTo>
                <a:lnTo>
                  <a:pt x="0" y="597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156" name="Google Shape;156;p15"/>
          <p:cNvSpPr/>
          <p:nvPr/>
        </p:nvSpPr>
        <p:spPr>
          <a:xfrm rot="6174105">
            <a:off x="275660" y="2452024"/>
            <a:ext cx="961709" cy="1040340"/>
          </a:xfrm>
          <a:custGeom>
            <a:avLst/>
            <a:gdLst/>
            <a:ahLst/>
            <a:cxnLst/>
            <a:rect l="l" t="t" r="r" b="b"/>
            <a:pathLst>
              <a:path w="961709" h="1040340" extrusionOk="0">
                <a:moveTo>
                  <a:pt x="0" y="0"/>
                </a:moveTo>
                <a:lnTo>
                  <a:pt x="961709" y="0"/>
                </a:lnTo>
                <a:lnTo>
                  <a:pt x="961709" y="1040340"/>
                </a:lnTo>
                <a:lnTo>
                  <a:pt x="0" y="10403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157" name="Google Shape;15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945456" y="-3230059"/>
            <a:ext cx="7526027" cy="73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Andrey\Downloads\7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1068" y="2387335"/>
            <a:ext cx="5862414" cy="3297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Google Shape;150;p15"/>
          <p:cNvSpPr txBox="1"/>
          <p:nvPr/>
        </p:nvSpPr>
        <p:spPr>
          <a:xfrm>
            <a:off x="1252798" y="3052831"/>
            <a:ext cx="45840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 smtClean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Условия</a:t>
            </a:r>
            <a:endParaRPr sz="4400" dirty="0"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36506">
            <a:off x="13187115" y="3912526"/>
            <a:ext cx="4150846" cy="311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C:\Users\Andrey\Downloads\f6d83989-49ab-4b1d-a272-405fe5121cec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90177">
            <a:off x="643203" y="4624784"/>
            <a:ext cx="3182910" cy="254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ndrey\Downloads\7bf372e0-30f1-4219-8f79-191bedf2adff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75" b="30686"/>
          <a:stretch/>
        </p:blipFill>
        <p:spPr bwMode="auto">
          <a:xfrm>
            <a:off x="4402117" y="6320730"/>
            <a:ext cx="4284683" cy="342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ndrey\Downloads\5adc322b-4dba-4c04-8912-8ee46211c663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96" t="9521" r="5752" b="6917"/>
          <a:stretch/>
        </p:blipFill>
        <p:spPr bwMode="auto">
          <a:xfrm>
            <a:off x="8995925" y="6320730"/>
            <a:ext cx="4729125" cy="342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5813626" y="91722"/>
            <a:ext cx="8232206" cy="4096020"/>
          </a:xfrm>
          <a:prstGeom prst="cloudCallout">
            <a:avLst/>
          </a:prstGeom>
          <a:solidFill>
            <a:srgbClr val="FFCCFF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dirty="0" smtClean="0">
                <a:solidFill>
                  <a:srgbClr val="7030A0"/>
                </a:solidFill>
                <a:latin typeface="ARCO" panose="020B0604020202020204" charset="0"/>
              </a:rPr>
              <a:t>Я –</a:t>
            </a:r>
            <a:r>
              <a:rPr lang="ru-RU" sz="4000" dirty="0" err="1" smtClean="0">
                <a:solidFill>
                  <a:srgbClr val="7030A0"/>
                </a:solidFill>
                <a:latin typeface="ARCO" panose="020B0604020202020204" charset="0"/>
              </a:rPr>
              <a:t>Тополёша</a:t>
            </a:r>
            <a:r>
              <a:rPr lang="ru-RU" sz="4000" dirty="0" smtClean="0">
                <a:solidFill>
                  <a:srgbClr val="7030A0"/>
                </a:solidFill>
                <a:latin typeface="ARCO" panose="020B0604020202020204" charset="0"/>
              </a:rPr>
              <a:t>!</a:t>
            </a:r>
          </a:p>
          <a:p>
            <a:pPr lvl="0" algn="ctr"/>
            <a:r>
              <a:rPr lang="ru-RU" sz="4000" dirty="0" smtClean="0">
                <a:solidFill>
                  <a:srgbClr val="7030A0"/>
                </a:solidFill>
                <a:latin typeface="ARCO" panose="020B0604020202020204" charset="0"/>
              </a:rPr>
              <a:t>Приглашаю вас в нашу Лабораторию воспитания детского сада «Тополёк»!</a:t>
            </a:r>
            <a:endParaRPr lang="ru-RU" sz="4000" dirty="0">
              <a:solidFill>
                <a:srgbClr val="7030A0"/>
              </a:solidFill>
              <a:latin typeface="ARCO" panose="020B0604020202020204" charset="0"/>
            </a:endParaRPr>
          </a:p>
        </p:txBody>
      </p:sp>
      <p:pic>
        <p:nvPicPr>
          <p:cNvPr id="7" name="Picture 4" descr="C:\Users\Andrey\Downloads\cbee4456-21ab-4365-a776-efe99136f97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55" t="8465" r="9174" b="7116"/>
          <a:stretch/>
        </p:blipFill>
        <p:spPr bwMode="auto">
          <a:xfrm>
            <a:off x="8409716" y="5299429"/>
            <a:ext cx="5636116" cy="4379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28027" y="1907298"/>
            <a:ext cx="3419475" cy="4560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Andrey\Downloads\fc75c09a-a55f-4842-9f6f-3585fc5c86d2 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4623" y="1572841"/>
            <a:ext cx="7397706" cy="739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ndrey\Downloads\685a30c4-2dc1-4e76-bc74-434cc42edd4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622" y="6081742"/>
            <a:ext cx="4796912" cy="359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Andrey\Downloads\836091a5-004e-4b7c-bec2-804feb8dbcb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9335" y="306145"/>
            <a:ext cx="3809486" cy="507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589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549776" y="-2391154"/>
            <a:ext cx="9099551" cy="9434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06875" y="5337396"/>
            <a:ext cx="8332576" cy="8015253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0"/>
          <p:cNvSpPr txBox="1"/>
          <p:nvPr/>
        </p:nvSpPr>
        <p:spPr>
          <a:xfrm>
            <a:off x="3699428" y="269199"/>
            <a:ext cx="10668113" cy="162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0" i="0" u="none" strike="noStrike" cap="none" dirty="0" smtClean="0">
                <a:solidFill>
                  <a:srgbClr val="3DA790"/>
                </a:solidFill>
                <a:latin typeface="Yeseva One"/>
                <a:ea typeface="Yeseva One"/>
                <a:cs typeface="Yeseva One"/>
                <a:sym typeface="Yeseva One"/>
              </a:rPr>
              <a:t>Что в нашей лаборатории воспитания?</a:t>
            </a:r>
            <a:endParaRPr sz="4400" dirty="0"/>
          </a:p>
        </p:txBody>
      </p:sp>
      <p:sp>
        <p:nvSpPr>
          <p:cNvPr id="240" name="Google Shape;240;p20"/>
          <p:cNvSpPr/>
          <p:nvPr/>
        </p:nvSpPr>
        <p:spPr>
          <a:xfrm rot="702459">
            <a:off x="918941" y="8272285"/>
            <a:ext cx="1597835" cy="1051666"/>
          </a:xfrm>
          <a:custGeom>
            <a:avLst/>
            <a:gdLst/>
            <a:ahLst/>
            <a:cxnLst/>
            <a:rect l="l" t="t" r="r" b="b"/>
            <a:pathLst>
              <a:path w="1597835" h="1051666" extrusionOk="0">
                <a:moveTo>
                  <a:pt x="0" y="0"/>
                </a:moveTo>
                <a:lnTo>
                  <a:pt x="1597834" y="0"/>
                </a:lnTo>
                <a:lnTo>
                  <a:pt x="1597834" y="1051665"/>
                </a:lnTo>
                <a:lnTo>
                  <a:pt x="0" y="10516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1" name="Google Shape;241;p20"/>
          <p:cNvSpPr/>
          <p:nvPr/>
        </p:nvSpPr>
        <p:spPr>
          <a:xfrm rot="-9206081">
            <a:off x="16418936" y="748513"/>
            <a:ext cx="1132607" cy="745462"/>
          </a:xfrm>
          <a:custGeom>
            <a:avLst/>
            <a:gdLst/>
            <a:ahLst/>
            <a:cxnLst/>
            <a:rect l="l" t="t" r="r" b="b"/>
            <a:pathLst>
              <a:path w="1132607" h="745462" extrusionOk="0">
                <a:moveTo>
                  <a:pt x="0" y="0"/>
                </a:moveTo>
                <a:lnTo>
                  <a:pt x="1132607" y="0"/>
                </a:lnTo>
                <a:lnTo>
                  <a:pt x="1132607" y="745461"/>
                </a:lnTo>
                <a:lnTo>
                  <a:pt x="0" y="7454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2" name="Google Shape;242;p20"/>
          <p:cNvSpPr/>
          <p:nvPr/>
        </p:nvSpPr>
        <p:spPr>
          <a:xfrm rot="6174105">
            <a:off x="16687901" y="7176119"/>
            <a:ext cx="1060028" cy="1146698"/>
          </a:xfrm>
          <a:custGeom>
            <a:avLst/>
            <a:gdLst/>
            <a:ahLst/>
            <a:cxnLst/>
            <a:rect l="l" t="t" r="r" b="b"/>
            <a:pathLst>
              <a:path w="1060028" h="1146698" extrusionOk="0">
                <a:moveTo>
                  <a:pt x="0" y="0"/>
                </a:moveTo>
                <a:lnTo>
                  <a:pt x="1060028" y="0"/>
                </a:lnTo>
                <a:lnTo>
                  <a:pt x="1060028" y="1146698"/>
                </a:lnTo>
                <a:lnTo>
                  <a:pt x="0" y="11466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243" name="Google Shape;243;p20"/>
          <p:cNvSpPr/>
          <p:nvPr/>
        </p:nvSpPr>
        <p:spPr>
          <a:xfrm rot="6174105">
            <a:off x="16706849" y="8742228"/>
            <a:ext cx="835567" cy="903885"/>
          </a:xfrm>
          <a:custGeom>
            <a:avLst/>
            <a:gdLst/>
            <a:ahLst/>
            <a:cxnLst/>
            <a:rect l="l" t="t" r="r" b="b"/>
            <a:pathLst>
              <a:path w="835567" h="903885" extrusionOk="0">
                <a:moveTo>
                  <a:pt x="0" y="0"/>
                </a:moveTo>
                <a:lnTo>
                  <a:pt x="835567" y="0"/>
                </a:lnTo>
                <a:lnTo>
                  <a:pt x="835567" y="903884"/>
                </a:lnTo>
                <a:lnTo>
                  <a:pt x="0" y="9038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9218" name="Picture 2" descr="C:\Users\Andrey\Downloads\b636c41e-3397-45b1-bb38-b78bf0d2806b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8966" y="1633695"/>
            <a:ext cx="5040923" cy="378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ndrey\Downloads\8090f71b-0aa5-467c-991d-c600065b7424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9808" y="1463436"/>
            <a:ext cx="5955323" cy="446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ndrey\Downloads\86d26c8d-2b71-4725-a42a-dca0ba05a1f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474" y="6233092"/>
            <a:ext cx="4870142" cy="365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ndrey\Downloads\87a913f0-62bc-4033-bb2e-60caf7acf318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2084" y="2850318"/>
            <a:ext cx="4622799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ndrey\Downloads\8316600e-6d5d-460b-a103-a2264df5f41c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100" y="7022048"/>
            <a:ext cx="3883360" cy="291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ndrey\Downloads\700dcbb3-5e28-4cb7-a2e5-0251b9bda4e9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48607" y="6317418"/>
            <a:ext cx="4809841" cy="360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ndrey\Downloads\13f6172a-5e1e-4f0a-be34-0dd406bfc2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0817" y="351151"/>
            <a:ext cx="3966559" cy="528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ndrey\Downloads\4e9d1b30-9f79-4f97-ab7d-80a0488fb9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41807" y="1130055"/>
            <a:ext cx="4974584" cy="373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ndrey\Downloads\446e7813-4400-463a-b52b-6edb8c7fd2d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7162" y="400735"/>
            <a:ext cx="6250383" cy="468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Andrey\Downloads\f340e815-63ea-4f16-ae3a-83dc88d25b8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029" y="6221294"/>
            <a:ext cx="5046133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ndrey\Downloads\c2bec5db-b662-4b53-90f4-e7c3c2d68bb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29265" y="5438128"/>
            <a:ext cx="3425824" cy="456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Andrey\Downloads\8ef72ee0-b294-4d31-993a-138e51b5f52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4594" y="6379621"/>
            <a:ext cx="4334932" cy="346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59258" y="5635663"/>
            <a:ext cx="4105612" cy="432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000" dirty="0" smtClean="0">
                <a:solidFill>
                  <a:srgbClr val="3DA790"/>
                </a:solidFill>
                <a:latin typeface="Yeseva One"/>
                <a:ea typeface="Yeseva One"/>
                <a:cs typeface="Yeseva One"/>
                <a:sym typeface="Yeseva One"/>
              </a:rPr>
              <a:t>Кабинет педагога-психолога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681478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G:\фото по финансовой грамотности\IMG-20201222-WA00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81592" y="6537943"/>
            <a:ext cx="7451512" cy="3434682"/>
          </a:xfrm>
          <a:prstGeom prst="rect">
            <a:avLst/>
          </a:prstGeom>
          <a:ln w="38100" cap="sq">
            <a:solidFill>
              <a:srgbClr val="00206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Google Shape;99;p12"/>
          <p:cNvSpPr/>
          <p:nvPr/>
        </p:nvSpPr>
        <p:spPr>
          <a:xfrm>
            <a:off x="11964948" y="1761521"/>
            <a:ext cx="6323052" cy="5342664"/>
          </a:xfrm>
          <a:custGeom>
            <a:avLst/>
            <a:gdLst/>
            <a:ahLst/>
            <a:cxnLst/>
            <a:rect l="l" t="t" r="r" b="b"/>
            <a:pathLst>
              <a:path w="9678900" h="8615942" extrusionOk="0">
                <a:moveTo>
                  <a:pt x="8339087" y="3016858"/>
                </a:moveTo>
                <a:cubicBezTo>
                  <a:pt x="8830645" y="2503424"/>
                  <a:pt x="8795811" y="1738441"/>
                  <a:pt x="8259741" y="1261188"/>
                </a:cubicBezTo>
                <a:cubicBezTo>
                  <a:pt x="7723670" y="783935"/>
                  <a:pt x="6866344" y="752922"/>
                  <a:pt x="6287698" y="1190548"/>
                </a:cubicBezTo>
                <a:cubicBezTo>
                  <a:pt x="6227705" y="518603"/>
                  <a:pt x="5596807" y="0"/>
                  <a:pt x="4838180" y="0"/>
                </a:cubicBezTo>
                <a:cubicBezTo>
                  <a:pt x="4079553" y="0"/>
                  <a:pt x="3448655" y="518603"/>
                  <a:pt x="3388661" y="1192271"/>
                </a:cubicBezTo>
                <a:cubicBezTo>
                  <a:pt x="2811950" y="754645"/>
                  <a:pt x="1952690" y="785658"/>
                  <a:pt x="1416619" y="1262911"/>
                </a:cubicBezTo>
                <a:cubicBezTo>
                  <a:pt x="880549" y="1740164"/>
                  <a:pt x="845714" y="2503424"/>
                  <a:pt x="1337273" y="3018581"/>
                </a:cubicBezTo>
                <a:cubicBezTo>
                  <a:pt x="582517" y="3070269"/>
                  <a:pt x="0" y="3631946"/>
                  <a:pt x="0" y="4307336"/>
                </a:cubicBezTo>
                <a:cubicBezTo>
                  <a:pt x="0" y="4982727"/>
                  <a:pt x="582517" y="5544403"/>
                  <a:pt x="1339208" y="5597814"/>
                </a:cubicBezTo>
                <a:cubicBezTo>
                  <a:pt x="847649" y="6111249"/>
                  <a:pt x="882484" y="6876231"/>
                  <a:pt x="1418554" y="7353484"/>
                </a:cubicBezTo>
                <a:cubicBezTo>
                  <a:pt x="1954625" y="7830738"/>
                  <a:pt x="2811950" y="7861750"/>
                  <a:pt x="3390597" y="7424124"/>
                </a:cubicBezTo>
                <a:cubicBezTo>
                  <a:pt x="3450590" y="8097792"/>
                  <a:pt x="4081488" y="8615942"/>
                  <a:pt x="4840115" y="8615942"/>
                </a:cubicBezTo>
                <a:cubicBezTo>
                  <a:pt x="5598742" y="8615942"/>
                  <a:pt x="6229640" y="8097792"/>
                  <a:pt x="6289634" y="7425848"/>
                </a:cubicBezTo>
                <a:cubicBezTo>
                  <a:pt x="6866344" y="7863473"/>
                  <a:pt x="7725606" y="7832460"/>
                  <a:pt x="8261676" y="7355207"/>
                </a:cubicBezTo>
                <a:cubicBezTo>
                  <a:pt x="8797747" y="6877955"/>
                  <a:pt x="8832581" y="6114694"/>
                  <a:pt x="8341022" y="5599537"/>
                </a:cubicBezTo>
                <a:cubicBezTo>
                  <a:pt x="9097714" y="5546126"/>
                  <a:pt x="9678900" y="4984449"/>
                  <a:pt x="9678900" y="4309059"/>
                </a:cubicBezTo>
                <a:cubicBezTo>
                  <a:pt x="9676360" y="3631946"/>
                  <a:pt x="9093843" y="3070269"/>
                  <a:pt x="8339087" y="3016858"/>
                </a:cubicBezTo>
                <a:close/>
              </a:path>
            </a:pathLst>
          </a:custGeom>
          <a:solidFill>
            <a:srgbClr val="FDAA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98;p12"/>
          <p:cNvSpPr/>
          <p:nvPr/>
        </p:nvSpPr>
        <p:spPr>
          <a:xfrm>
            <a:off x="6546935" y="2125999"/>
            <a:ext cx="5378848" cy="4788131"/>
          </a:xfrm>
          <a:custGeom>
            <a:avLst/>
            <a:gdLst/>
            <a:ahLst/>
            <a:cxnLst/>
            <a:rect l="l" t="t" r="r" b="b"/>
            <a:pathLst>
              <a:path w="9678900" h="8615942" extrusionOk="0">
                <a:moveTo>
                  <a:pt x="8339087" y="3016858"/>
                </a:moveTo>
                <a:cubicBezTo>
                  <a:pt x="8830645" y="2503424"/>
                  <a:pt x="8795811" y="1738441"/>
                  <a:pt x="8259741" y="1261188"/>
                </a:cubicBezTo>
                <a:cubicBezTo>
                  <a:pt x="7723670" y="783935"/>
                  <a:pt x="6866344" y="752922"/>
                  <a:pt x="6287698" y="1190548"/>
                </a:cubicBezTo>
                <a:cubicBezTo>
                  <a:pt x="6227705" y="518603"/>
                  <a:pt x="5596807" y="0"/>
                  <a:pt x="4838180" y="0"/>
                </a:cubicBezTo>
                <a:cubicBezTo>
                  <a:pt x="4079553" y="0"/>
                  <a:pt x="3448655" y="518603"/>
                  <a:pt x="3388661" y="1192271"/>
                </a:cubicBezTo>
                <a:cubicBezTo>
                  <a:pt x="2811950" y="754645"/>
                  <a:pt x="1952690" y="785658"/>
                  <a:pt x="1416619" y="1262911"/>
                </a:cubicBezTo>
                <a:cubicBezTo>
                  <a:pt x="880549" y="1740164"/>
                  <a:pt x="845714" y="2503424"/>
                  <a:pt x="1337273" y="3018581"/>
                </a:cubicBezTo>
                <a:cubicBezTo>
                  <a:pt x="582517" y="3070269"/>
                  <a:pt x="0" y="3631946"/>
                  <a:pt x="0" y="4307336"/>
                </a:cubicBezTo>
                <a:cubicBezTo>
                  <a:pt x="0" y="4982727"/>
                  <a:pt x="582517" y="5544403"/>
                  <a:pt x="1339208" y="5597814"/>
                </a:cubicBezTo>
                <a:cubicBezTo>
                  <a:pt x="847649" y="6111249"/>
                  <a:pt x="882484" y="6876231"/>
                  <a:pt x="1418554" y="7353484"/>
                </a:cubicBezTo>
                <a:cubicBezTo>
                  <a:pt x="1954625" y="7830738"/>
                  <a:pt x="2811950" y="7861750"/>
                  <a:pt x="3390597" y="7424124"/>
                </a:cubicBezTo>
                <a:cubicBezTo>
                  <a:pt x="3450590" y="8097792"/>
                  <a:pt x="4081488" y="8615942"/>
                  <a:pt x="4840115" y="8615942"/>
                </a:cubicBezTo>
                <a:cubicBezTo>
                  <a:pt x="5598742" y="8615942"/>
                  <a:pt x="6229640" y="8097792"/>
                  <a:pt x="6289634" y="7425848"/>
                </a:cubicBezTo>
                <a:cubicBezTo>
                  <a:pt x="6866344" y="7863473"/>
                  <a:pt x="7725606" y="7832460"/>
                  <a:pt x="8261676" y="7355207"/>
                </a:cubicBezTo>
                <a:cubicBezTo>
                  <a:pt x="8797747" y="6877955"/>
                  <a:pt x="8832581" y="6114694"/>
                  <a:pt x="8341022" y="5599537"/>
                </a:cubicBezTo>
                <a:cubicBezTo>
                  <a:pt x="9097714" y="5546126"/>
                  <a:pt x="9678900" y="4984449"/>
                  <a:pt x="9678900" y="4309059"/>
                </a:cubicBezTo>
                <a:cubicBezTo>
                  <a:pt x="9676360" y="3631946"/>
                  <a:pt x="9093843" y="3070269"/>
                  <a:pt x="8339087" y="3016858"/>
                </a:cubicBezTo>
                <a:close/>
              </a:path>
            </a:pathLst>
          </a:custGeom>
          <a:solidFill>
            <a:srgbClr val="3BD8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97;p12"/>
          <p:cNvSpPr/>
          <p:nvPr/>
        </p:nvSpPr>
        <p:spPr>
          <a:xfrm>
            <a:off x="661060" y="2343958"/>
            <a:ext cx="5692846" cy="5077271"/>
          </a:xfrm>
          <a:custGeom>
            <a:avLst/>
            <a:gdLst/>
            <a:ahLst/>
            <a:cxnLst/>
            <a:rect l="l" t="t" r="r" b="b"/>
            <a:pathLst>
              <a:path w="9678900" h="8615942" extrusionOk="0">
                <a:moveTo>
                  <a:pt x="8339087" y="3016858"/>
                </a:moveTo>
                <a:cubicBezTo>
                  <a:pt x="8830645" y="2503424"/>
                  <a:pt x="8795811" y="1738441"/>
                  <a:pt x="8259741" y="1261188"/>
                </a:cubicBezTo>
                <a:cubicBezTo>
                  <a:pt x="7723670" y="783935"/>
                  <a:pt x="6866344" y="752922"/>
                  <a:pt x="6287698" y="1190548"/>
                </a:cubicBezTo>
                <a:cubicBezTo>
                  <a:pt x="6227705" y="518603"/>
                  <a:pt x="5596807" y="0"/>
                  <a:pt x="4838180" y="0"/>
                </a:cubicBezTo>
                <a:cubicBezTo>
                  <a:pt x="4079553" y="0"/>
                  <a:pt x="3448655" y="518603"/>
                  <a:pt x="3388661" y="1192271"/>
                </a:cubicBezTo>
                <a:cubicBezTo>
                  <a:pt x="2811950" y="754645"/>
                  <a:pt x="1952690" y="785658"/>
                  <a:pt x="1416619" y="1262911"/>
                </a:cubicBezTo>
                <a:cubicBezTo>
                  <a:pt x="880549" y="1740164"/>
                  <a:pt x="845714" y="2503424"/>
                  <a:pt x="1337273" y="3018581"/>
                </a:cubicBezTo>
                <a:cubicBezTo>
                  <a:pt x="582517" y="3070269"/>
                  <a:pt x="0" y="3631946"/>
                  <a:pt x="0" y="4307336"/>
                </a:cubicBezTo>
                <a:cubicBezTo>
                  <a:pt x="0" y="4982727"/>
                  <a:pt x="582517" y="5544403"/>
                  <a:pt x="1339208" y="5597814"/>
                </a:cubicBezTo>
                <a:cubicBezTo>
                  <a:pt x="847649" y="6111249"/>
                  <a:pt x="882484" y="6876231"/>
                  <a:pt x="1418554" y="7353484"/>
                </a:cubicBezTo>
                <a:cubicBezTo>
                  <a:pt x="1954625" y="7830738"/>
                  <a:pt x="2811950" y="7861750"/>
                  <a:pt x="3390597" y="7424124"/>
                </a:cubicBezTo>
                <a:cubicBezTo>
                  <a:pt x="3450590" y="8097792"/>
                  <a:pt x="4081488" y="8615942"/>
                  <a:pt x="4840115" y="8615942"/>
                </a:cubicBezTo>
                <a:cubicBezTo>
                  <a:pt x="5598742" y="8615942"/>
                  <a:pt x="6229640" y="8097792"/>
                  <a:pt x="6289634" y="7425848"/>
                </a:cubicBezTo>
                <a:cubicBezTo>
                  <a:pt x="6866344" y="7863473"/>
                  <a:pt x="7725606" y="7832460"/>
                  <a:pt x="8261676" y="7355207"/>
                </a:cubicBezTo>
                <a:cubicBezTo>
                  <a:pt x="8797747" y="6877955"/>
                  <a:pt x="8832581" y="6114694"/>
                  <a:pt x="8341022" y="5599537"/>
                </a:cubicBezTo>
                <a:cubicBezTo>
                  <a:pt x="9097714" y="5546126"/>
                  <a:pt x="9678900" y="4984449"/>
                  <a:pt x="9678900" y="4309059"/>
                </a:cubicBezTo>
                <a:cubicBezTo>
                  <a:pt x="9676360" y="3631946"/>
                  <a:pt x="9093843" y="3070269"/>
                  <a:pt x="8339087" y="3016858"/>
                </a:cubicBezTo>
                <a:close/>
              </a:path>
            </a:pathLst>
          </a:custGeom>
          <a:solidFill>
            <a:srgbClr val="DB5E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03877" y="618521"/>
            <a:ext cx="148653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виды деятельности согласно ФГОС ДО и ФОП ДО определены в дошкольном возрасте (3-7 лет)  как основные</a:t>
            </a:r>
            <a:r>
              <a:rPr lang="ru-RU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44614" y="2951784"/>
            <a:ext cx="54861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речевая</a:t>
            </a:r>
            <a:r>
              <a:rPr lang="ru-RU" sz="3200" b="1" spc="13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264953" y="2499898"/>
            <a:ext cx="57230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познавательно-исследовательская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деятельность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и </a:t>
            </a:r>
            <a:r>
              <a:rPr lang="ru-RU" sz="2400" b="1" dirty="0">
                <a:solidFill>
                  <a:srgbClr val="7030A0"/>
                </a:solidFill>
              </a:rPr>
              <a:t>экспериментирование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45994" y="3244172"/>
            <a:ext cx="40110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Arial Black" pitchFamily="34" charset="0"/>
              </a:rPr>
              <a:t>игровая деятельность</a:t>
            </a:r>
          </a:p>
        </p:txBody>
      </p:sp>
      <p:grpSp>
        <p:nvGrpSpPr>
          <p:cNvPr id="10" name="object 6"/>
          <p:cNvGrpSpPr/>
          <p:nvPr/>
        </p:nvGrpSpPr>
        <p:grpSpPr bwMode="auto">
          <a:xfrm>
            <a:off x="6893168" y="3705837"/>
            <a:ext cx="4971672" cy="3550804"/>
            <a:chOff x="217931" y="528827"/>
            <a:chExt cx="3797935" cy="2242185"/>
          </a:xfrm>
        </p:grpSpPr>
        <p:pic>
          <p:nvPicPr>
            <p:cNvPr id="11" name="object 7"/>
            <p:cNvPicPr/>
            <p:nvPr/>
          </p:nvPicPr>
          <p:blipFill>
            <a:blip r:embed="rId3"/>
            <a:stretch/>
          </p:blipFill>
          <p:spPr bwMode="auto">
            <a:xfrm>
              <a:off x="217931" y="528827"/>
              <a:ext cx="3797807" cy="2241804"/>
            </a:xfrm>
            <a:prstGeom prst="rect">
              <a:avLst/>
            </a:prstGeom>
          </p:spPr>
        </p:pic>
        <p:pic>
          <p:nvPicPr>
            <p:cNvPr id="12" name="object 8"/>
            <p:cNvPicPr/>
            <p:nvPr/>
          </p:nvPicPr>
          <p:blipFill>
            <a:blip r:embed="rId4"/>
            <a:stretch/>
          </p:blipFill>
          <p:spPr bwMode="auto">
            <a:xfrm>
              <a:off x="298703" y="609599"/>
              <a:ext cx="3563112" cy="2007108"/>
            </a:xfrm>
            <a:prstGeom prst="rect">
              <a:avLst/>
            </a:prstGeom>
          </p:spPr>
        </p:pic>
        <p:sp>
          <p:nvSpPr>
            <p:cNvPr id="13" name="object 9"/>
            <p:cNvSpPr/>
            <p:nvPr/>
          </p:nvSpPr>
          <p:spPr bwMode="auto">
            <a:xfrm>
              <a:off x="269747" y="580643"/>
              <a:ext cx="3621404" cy="2065020"/>
            </a:xfrm>
            <a:custGeom>
              <a:avLst/>
              <a:gdLst/>
              <a:ahLst/>
              <a:cxnLst/>
              <a:rect l="l" t="t" r="r" b="b"/>
              <a:pathLst>
                <a:path w="3621404" h="2065020" extrusionOk="0">
                  <a:moveTo>
                    <a:pt x="0" y="2065019"/>
                  </a:moveTo>
                  <a:lnTo>
                    <a:pt x="3621024" y="2065019"/>
                  </a:lnTo>
                  <a:lnTo>
                    <a:pt x="3621024" y="0"/>
                  </a:lnTo>
                  <a:lnTo>
                    <a:pt x="0" y="0"/>
                  </a:lnTo>
                  <a:lnTo>
                    <a:pt x="0" y="2065019"/>
                  </a:lnTo>
                  <a:close/>
                </a:path>
              </a:pathLst>
            </a:custGeom>
            <a:grpFill/>
            <a:ln w="57912">
              <a:solidFill>
                <a:srgbClr val="051B80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63973" y="3787895"/>
            <a:ext cx="2725001" cy="3633334"/>
          </a:xfrm>
          <a:prstGeom prst="rect">
            <a:avLst/>
          </a:prstGeom>
          <a:ln w="28575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3554" name="Picture 2" descr="C:\Users\Andrey\Downloads\IMG-20241203-WA00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5430" y="3705837"/>
            <a:ext cx="3987849" cy="299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65" r="25666"/>
          <a:stretch/>
        </p:blipFill>
        <p:spPr>
          <a:xfrm>
            <a:off x="14674106" y="7063691"/>
            <a:ext cx="3313889" cy="2908934"/>
          </a:xfrm>
          <a:prstGeom prst="rect">
            <a:avLst/>
          </a:prstGeom>
          <a:ln w="28575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3555" name="Picture 3" descr="C:\Users\Andrey\Downloads\fdc8ecbb-9b9f-4eb2-9186-2add6d6d6bd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0744" y="6537943"/>
            <a:ext cx="2333478" cy="311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0794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Andrey\Downloads\d28dcfec-1035-42b3-a02a-d87ad90103d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15" r="25153"/>
          <a:stretch/>
        </p:blipFill>
        <p:spPr bwMode="auto">
          <a:xfrm>
            <a:off x="6995076" y="5028656"/>
            <a:ext cx="5111135" cy="3083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ndrey\Downloads\f037d11f-8d62-47d8-aa5d-a239aec3e31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5076" y="2012805"/>
            <a:ext cx="4472974" cy="3354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Google Shape;17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90247" y="3970341"/>
            <a:ext cx="12666552" cy="1263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051651" y="-4806600"/>
            <a:ext cx="9090200" cy="878363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7"/>
          <p:cNvSpPr/>
          <p:nvPr/>
        </p:nvSpPr>
        <p:spPr>
          <a:xfrm rot="702459">
            <a:off x="3724689" y="8419310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6" name="Google Shape;186;p17"/>
          <p:cNvSpPr/>
          <p:nvPr/>
        </p:nvSpPr>
        <p:spPr>
          <a:xfrm rot="6174105">
            <a:off x="7071735" y="1543284"/>
            <a:ext cx="552031" cy="597166"/>
          </a:xfrm>
          <a:custGeom>
            <a:avLst/>
            <a:gdLst/>
            <a:ahLst/>
            <a:cxnLst/>
            <a:rect l="l" t="t" r="r" b="b"/>
            <a:pathLst>
              <a:path w="552031" h="597166" extrusionOk="0">
                <a:moveTo>
                  <a:pt x="0" y="0"/>
                </a:moveTo>
                <a:lnTo>
                  <a:pt x="552031" y="0"/>
                </a:lnTo>
                <a:lnTo>
                  <a:pt x="552031" y="597166"/>
                </a:lnTo>
                <a:lnTo>
                  <a:pt x="0" y="597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187" name="Google Shape;187;p17"/>
          <p:cNvSpPr/>
          <p:nvPr/>
        </p:nvSpPr>
        <p:spPr>
          <a:xfrm rot="7677047">
            <a:off x="16331793" y="-1552717"/>
            <a:ext cx="2942377" cy="3182952"/>
          </a:xfrm>
          <a:custGeom>
            <a:avLst/>
            <a:gdLst/>
            <a:ahLst/>
            <a:cxnLst/>
            <a:rect l="l" t="t" r="r" b="b"/>
            <a:pathLst>
              <a:path w="2942377" h="3182952" extrusionOk="0">
                <a:moveTo>
                  <a:pt x="0" y="0"/>
                </a:moveTo>
                <a:lnTo>
                  <a:pt x="2942377" y="0"/>
                </a:lnTo>
                <a:lnTo>
                  <a:pt x="2942377" y="3182952"/>
                </a:lnTo>
                <a:lnTo>
                  <a:pt x="0" y="31829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188" name="Google Shape;188;p17"/>
          <p:cNvSpPr/>
          <p:nvPr/>
        </p:nvSpPr>
        <p:spPr>
          <a:xfrm rot="6174105">
            <a:off x="14962991" y="8512566"/>
            <a:ext cx="1033397" cy="1117890"/>
          </a:xfrm>
          <a:custGeom>
            <a:avLst/>
            <a:gdLst/>
            <a:ahLst/>
            <a:cxnLst/>
            <a:rect l="l" t="t" r="r" b="b"/>
            <a:pathLst>
              <a:path w="1033397" h="1117890" extrusionOk="0">
                <a:moveTo>
                  <a:pt x="0" y="0"/>
                </a:moveTo>
                <a:lnTo>
                  <a:pt x="1033397" y="0"/>
                </a:lnTo>
                <a:lnTo>
                  <a:pt x="1033397" y="1117890"/>
                </a:lnTo>
                <a:lnTo>
                  <a:pt x="0" y="11178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189" name="Google Shape;189;p17"/>
          <p:cNvSpPr/>
          <p:nvPr/>
        </p:nvSpPr>
        <p:spPr>
          <a:xfrm rot="6174105">
            <a:off x="16216550" y="8679052"/>
            <a:ext cx="552031" cy="597166"/>
          </a:xfrm>
          <a:custGeom>
            <a:avLst/>
            <a:gdLst/>
            <a:ahLst/>
            <a:cxnLst/>
            <a:rect l="l" t="t" r="r" b="b"/>
            <a:pathLst>
              <a:path w="552031" h="597166" extrusionOk="0">
                <a:moveTo>
                  <a:pt x="0" y="0"/>
                </a:moveTo>
                <a:lnTo>
                  <a:pt x="552031" y="0"/>
                </a:lnTo>
                <a:lnTo>
                  <a:pt x="552031" y="597166"/>
                </a:lnTo>
                <a:lnTo>
                  <a:pt x="0" y="597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190" name="Google Shape;190;p17"/>
          <p:cNvSpPr/>
          <p:nvPr/>
        </p:nvSpPr>
        <p:spPr>
          <a:xfrm rot="6174105">
            <a:off x="7216959" y="395124"/>
            <a:ext cx="966930" cy="1045988"/>
          </a:xfrm>
          <a:custGeom>
            <a:avLst/>
            <a:gdLst/>
            <a:ahLst/>
            <a:cxnLst/>
            <a:rect l="l" t="t" r="r" b="b"/>
            <a:pathLst>
              <a:path w="966930" h="1045988" extrusionOk="0">
                <a:moveTo>
                  <a:pt x="0" y="0"/>
                </a:moveTo>
                <a:lnTo>
                  <a:pt x="966930" y="0"/>
                </a:lnTo>
                <a:lnTo>
                  <a:pt x="966930" y="1045988"/>
                </a:lnTo>
                <a:lnTo>
                  <a:pt x="0" y="1045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2" name="Прямоугольник 1"/>
          <p:cNvSpPr/>
          <p:nvPr/>
        </p:nvSpPr>
        <p:spPr>
          <a:xfrm>
            <a:off x="4642914" y="194711"/>
            <a:ext cx="8945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Лаборатория «Юные конструкторы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 descr="C:\Users\Andrey\Downloads\f498edfa-fa55-47cc-8d09-b7e667e1ac9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31349" y="1452527"/>
            <a:ext cx="5220012" cy="3915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ndrey\Downloads\138375b2-4b9d-466d-a512-c7e97bbc8799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809" y="1118041"/>
            <a:ext cx="6206689" cy="4655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ndrey\Downloads\1b6c8c00-3b40-4277-8cf0-9aea579ce47d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467" y="6216339"/>
            <a:ext cx="4994031" cy="3745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ndrey\Downloads\e65e099f-d49f-47be-ad7e-326efed0527c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90644" y="5773058"/>
            <a:ext cx="5112337" cy="3834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ndrey\Downloads\8e266cb1-0083-4275-8bca-1dfb2ffc9b58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901"/>
          <a:stretch/>
        </p:blipFill>
        <p:spPr bwMode="auto">
          <a:xfrm>
            <a:off x="9781573" y="7321977"/>
            <a:ext cx="3372954" cy="2639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55000" y="-4310400"/>
            <a:ext cx="8959675" cy="862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136150" y="6491450"/>
            <a:ext cx="8708149" cy="7679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9"/>
          <p:cNvSpPr txBox="1"/>
          <p:nvPr/>
        </p:nvSpPr>
        <p:spPr>
          <a:xfrm>
            <a:off x="5533292" y="371685"/>
            <a:ext cx="7197969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rgbClr val="3DA790"/>
                </a:solidFill>
                <a:latin typeface="Yeseva One"/>
                <a:sym typeface="Yeseva One"/>
              </a:rPr>
              <a:t>Лаборатория безопасного поведения «</a:t>
            </a:r>
            <a:r>
              <a:rPr lang="ru-RU" sz="3200" dirty="0" err="1" smtClean="0">
                <a:solidFill>
                  <a:srgbClr val="3DA790"/>
                </a:solidFill>
                <a:latin typeface="Yeseva One"/>
                <a:sym typeface="Yeseva One"/>
              </a:rPr>
              <a:t>ПДДшка</a:t>
            </a:r>
            <a:r>
              <a:rPr lang="ru-RU" sz="3200" dirty="0" smtClean="0">
                <a:solidFill>
                  <a:srgbClr val="3DA790"/>
                </a:solidFill>
                <a:latin typeface="Yeseva One"/>
                <a:sym typeface="Yeseva One"/>
              </a:rPr>
              <a:t>»</a:t>
            </a:r>
            <a:endParaRPr sz="3200" dirty="0"/>
          </a:p>
        </p:txBody>
      </p:sp>
      <p:sp>
        <p:nvSpPr>
          <p:cNvPr id="219" name="Google Shape;219;p19"/>
          <p:cNvSpPr/>
          <p:nvPr/>
        </p:nvSpPr>
        <p:spPr>
          <a:xfrm rot="702459">
            <a:off x="696517" y="1123133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0" name="Google Shape;220;p19"/>
          <p:cNvSpPr/>
          <p:nvPr/>
        </p:nvSpPr>
        <p:spPr>
          <a:xfrm rot="6174105">
            <a:off x="17000951" y="9293055"/>
            <a:ext cx="516699" cy="558945"/>
          </a:xfrm>
          <a:custGeom>
            <a:avLst/>
            <a:gdLst/>
            <a:ahLst/>
            <a:cxnLst/>
            <a:rect l="l" t="t" r="r" b="b"/>
            <a:pathLst>
              <a:path w="516699" h="558945" extrusionOk="0">
                <a:moveTo>
                  <a:pt x="0" y="0"/>
                </a:moveTo>
                <a:lnTo>
                  <a:pt x="516698" y="0"/>
                </a:lnTo>
                <a:lnTo>
                  <a:pt x="516698" y="558945"/>
                </a:lnTo>
                <a:lnTo>
                  <a:pt x="0" y="5589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221" name="Google Shape;221;p19"/>
          <p:cNvSpPr/>
          <p:nvPr/>
        </p:nvSpPr>
        <p:spPr>
          <a:xfrm rot="6174105">
            <a:off x="17036827" y="8088988"/>
            <a:ext cx="775048" cy="838417"/>
          </a:xfrm>
          <a:custGeom>
            <a:avLst/>
            <a:gdLst/>
            <a:ahLst/>
            <a:cxnLst/>
            <a:rect l="l" t="t" r="r" b="b"/>
            <a:pathLst>
              <a:path w="775048" h="838417" extrusionOk="0">
                <a:moveTo>
                  <a:pt x="0" y="0"/>
                </a:moveTo>
                <a:lnTo>
                  <a:pt x="775048" y="0"/>
                </a:lnTo>
                <a:lnTo>
                  <a:pt x="775048" y="838417"/>
                </a:lnTo>
                <a:lnTo>
                  <a:pt x="0" y="838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222" name="Google Shape;22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892250" y="1650204"/>
            <a:ext cx="1171900" cy="117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1" name="Picture 3" descr="C:\Users\Andrey\Downloads\fcb828c4-00cb-4a09-bc9b-d797bca127f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815" y="983368"/>
            <a:ext cx="5550727" cy="416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ndrey\Downloads\b9cab69f-8f0f-4226-9fcc-5715956706fb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16477" y="1161871"/>
            <a:ext cx="5312722" cy="398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ndrey\Downloads\389cd73f-ba35-4175-ba9c-c09aa2209f47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670"/>
          <a:stretch/>
        </p:blipFill>
        <p:spPr bwMode="auto">
          <a:xfrm>
            <a:off x="7050356" y="3602910"/>
            <a:ext cx="4044461" cy="4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ndrey\Downloads\4139ee26-7a7e-4d3f-99de-7f081be560eb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40058" y="5930636"/>
            <a:ext cx="5286195" cy="396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ndrey\Desktop\Рисунок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2431" y="5792327"/>
            <a:ext cx="5451163" cy="409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500525" y="6847325"/>
            <a:ext cx="9434175" cy="907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2201" y="-4769975"/>
            <a:ext cx="8378254" cy="806142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3"/>
          <p:cNvSpPr/>
          <p:nvPr/>
        </p:nvSpPr>
        <p:spPr>
          <a:xfrm rot="-5158615">
            <a:off x="292327" y="757333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5" name="Google Shape;285;p23"/>
          <p:cNvSpPr/>
          <p:nvPr/>
        </p:nvSpPr>
        <p:spPr>
          <a:xfrm rot="6174105">
            <a:off x="17340988" y="469861"/>
            <a:ext cx="588248" cy="636344"/>
          </a:xfrm>
          <a:custGeom>
            <a:avLst/>
            <a:gdLst/>
            <a:ahLst/>
            <a:cxnLst/>
            <a:rect l="l" t="t" r="r" b="b"/>
            <a:pathLst>
              <a:path w="588248" h="636344" extrusionOk="0">
                <a:moveTo>
                  <a:pt x="0" y="0"/>
                </a:moveTo>
                <a:lnTo>
                  <a:pt x="588248" y="0"/>
                </a:lnTo>
                <a:lnTo>
                  <a:pt x="588248" y="636344"/>
                </a:lnTo>
                <a:lnTo>
                  <a:pt x="0" y="636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286" name="Google Shape;28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8500" y="9038900"/>
            <a:ext cx="2669225" cy="26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4150" y="6925835"/>
            <a:ext cx="997450" cy="10046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644063" y="193777"/>
            <a:ext cx="13245935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3200" dirty="0" smtClean="0">
                <a:solidFill>
                  <a:srgbClr val="3DA790"/>
                </a:solidFill>
                <a:latin typeface="Yeseva One"/>
                <a:ea typeface="Yeseva One"/>
                <a:cs typeface="Yeseva One"/>
                <a:sym typeface="Yeseva One"/>
              </a:rPr>
              <a:t>Команда ЮПИД «Светофор»- гордость нашего детского сада!</a:t>
            </a:r>
            <a:endParaRPr lang="en-US" sz="3200" dirty="0"/>
          </a:p>
        </p:txBody>
      </p:sp>
      <p:pic>
        <p:nvPicPr>
          <p:cNvPr id="10243" name="Picture 3" descr="C:\Users\Andrey\Desktop\проект ПРЕСС-ЦЕНТР-ВЕКТОР РАЗВИТИЯ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14535" y="5038532"/>
            <a:ext cx="8496389" cy="4779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ndrey\Desktop\проект ПРЕСС-ЦЕНТР-ВЕКТОР РАЗВИТИЯ (1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216" y="1145774"/>
            <a:ext cx="8432868" cy="4743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ndrey\Desktop\eFBGYs7d-eg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7075" y="6270847"/>
            <a:ext cx="6305607" cy="3546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ndrey\Downloads\e3d0c759-f918-4466-9b6f-32e094fd8447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36462" y="1043241"/>
            <a:ext cx="5452533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3187" y="-1768952"/>
            <a:ext cx="6825200" cy="69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6"/>
          <p:cNvSpPr txBox="1"/>
          <p:nvPr/>
        </p:nvSpPr>
        <p:spPr>
          <a:xfrm>
            <a:off x="2657414" y="248568"/>
            <a:ext cx="15829788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solidFill>
                  <a:srgbClr val="0070C0"/>
                </a:solidFill>
                <a:latin typeface="Yeseva One"/>
                <a:ea typeface="Yeseva One"/>
                <a:cs typeface="Yeseva One"/>
                <a:sym typeface="Yeseva One"/>
              </a:rPr>
              <a:t>Музейный уголок «ЮПИД – за безопасность!»</a:t>
            </a:r>
            <a:endParaRPr sz="3200" dirty="0">
              <a:solidFill>
                <a:srgbClr val="0070C0"/>
              </a:solidFill>
            </a:endParaRPr>
          </a:p>
        </p:txBody>
      </p:sp>
      <p:sp>
        <p:nvSpPr>
          <p:cNvPr id="167" name="Google Shape;167;p16"/>
          <p:cNvSpPr/>
          <p:nvPr/>
        </p:nvSpPr>
        <p:spPr>
          <a:xfrm rot="-5158615">
            <a:off x="538952" y="2924188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71" name="Google Shape;17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020875" y="7166572"/>
            <a:ext cx="5277511" cy="52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8188" y="5366426"/>
            <a:ext cx="1445177" cy="145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05775" y="5297526"/>
            <a:ext cx="1681350" cy="16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982402" y="6581806"/>
            <a:ext cx="1232925" cy="1206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:\Users\Andrey\Downloads\90e8ebe3-8c05-406b-ba0d-fa660f51c1f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772" y="404417"/>
            <a:ext cx="3773285" cy="5031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ndrey\Downloads\643b9f9e-e8b8-4447-9606-9f00aa622e6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15412" y="773749"/>
            <a:ext cx="5208216" cy="390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ndrey\Downloads\a70094bd-7a4a-45f1-9373-f74890d0a6e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6199" y="1058300"/>
            <a:ext cx="5357272" cy="4017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ndrey\Downloads\3e775729-4c7d-4027-8781-d04026a79646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75"/>
          <a:stretch/>
        </p:blipFill>
        <p:spPr bwMode="auto">
          <a:xfrm>
            <a:off x="1674503" y="4980622"/>
            <a:ext cx="4236273" cy="469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ndrey\Downloads\7a56418c-b18e-4be6-9040-e616a447fa1a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43254" y="5417753"/>
            <a:ext cx="5152533" cy="386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ndrey\Downloads\083c22bb-b813-4a99-aace-43c5497ed8d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7985" y="5366426"/>
            <a:ext cx="5608289" cy="420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0876" y="-613178"/>
            <a:ext cx="8291825" cy="8936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36676" y="6099299"/>
            <a:ext cx="8291825" cy="797244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1"/>
          <p:cNvSpPr/>
          <p:nvPr/>
        </p:nvSpPr>
        <p:spPr>
          <a:xfrm rot="6174105">
            <a:off x="4147161" y="8806358"/>
            <a:ext cx="835567" cy="903885"/>
          </a:xfrm>
          <a:custGeom>
            <a:avLst/>
            <a:gdLst/>
            <a:ahLst/>
            <a:cxnLst/>
            <a:rect l="l" t="t" r="r" b="b"/>
            <a:pathLst>
              <a:path w="835567" h="903885" extrusionOk="0">
                <a:moveTo>
                  <a:pt x="0" y="0"/>
                </a:moveTo>
                <a:lnTo>
                  <a:pt x="835567" y="0"/>
                </a:lnTo>
                <a:lnTo>
                  <a:pt x="835567" y="903884"/>
                </a:lnTo>
                <a:lnTo>
                  <a:pt x="0" y="9038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253" name="Google Shape;253;p21"/>
          <p:cNvSpPr/>
          <p:nvPr/>
        </p:nvSpPr>
        <p:spPr>
          <a:xfrm rot="-9904814">
            <a:off x="462396" y="367877"/>
            <a:ext cx="1132607" cy="745462"/>
          </a:xfrm>
          <a:custGeom>
            <a:avLst/>
            <a:gdLst/>
            <a:ahLst/>
            <a:cxnLst/>
            <a:rect l="l" t="t" r="r" b="b"/>
            <a:pathLst>
              <a:path w="1132607" h="745462" extrusionOk="0">
                <a:moveTo>
                  <a:pt x="0" y="0"/>
                </a:moveTo>
                <a:lnTo>
                  <a:pt x="1132608" y="0"/>
                </a:lnTo>
                <a:lnTo>
                  <a:pt x="1132608" y="745461"/>
                </a:lnTo>
                <a:lnTo>
                  <a:pt x="0" y="7454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4" name="Google Shape;254;p21"/>
          <p:cNvSpPr/>
          <p:nvPr/>
        </p:nvSpPr>
        <p:spPr>
          <a:xfrm rot="6174105">
            <a:off x="14247000" y="2696138"/>
            <a:ext cx="588248" cy="636344"/>
          </a:xfrm>
          <a:custGeom>
            <a:avLst/>
            <a:gdLst/>
            <a:ahLst/>
            <a:cxnLst/>
            <a:rect l="l" t="t" r="r" b="b"/>
            <a:pathLst>
              <a:path w="588248" h="636344" extrusionOk="0">
                <a:moveTo>
                  <a:pt x="0" y="0"/>
                </a:moveTo>
                <a:lnTo>
                  <a:pt x="588247" y="0"/>
                </a:lnTo>
                <a:lnTo>
                  <a:pt x="588247" y="636344"/>
                </a:lnTo>
                <a:lnTo>
                  <a:pt x="0" y="636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255" name="Google Shape;255;p21"/>
          <p:cNvSpPr/>
          <p:nvPr/>
        </p:nvSpPr>
        <p:spPr>
          <a:xfrm rot="6174105">
            <a:off x="17480862" y="7590279"/>
            <a:ext cx="1595510" cy="1725962"/>
          </a:xfrm>
          <a:custGeom>
            <a:avLst/>
            <a:gdLst/>
            <a:ahLst/>
            <a:cxnLst/>
            <a:rect l="l" t="t" r="r" b="b"/>
            <a:pathLst>
              <a:path w="1595510" h="1725962" extrusionOk="0">
                <a:moveTo>
                  <a:pt x="0" y="0"/>
                </a:moveTo>
                <a:lnTo>
                  <a:pt x="1595510" y="0"/>
                </a:lnTo>
                <a:lnTo>
                  <a:pt x="1595510" y="1725962"/>
                </a:lnTo>
                <a:lnTo>
                  <a:pt x="0" y="1725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15" name="Google Shape;256;p21"/>
          <p:cNvSpPr txBox="1"/>
          <p:nvPr/>
        </p:nvSpPr>
        <p:spPr>
          <a:xfrm>
            <a:off x="1609235" y="428244"/>
            <a:ext cx="13997027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solidFill>
                  <a:srgbClr val="3DA790"/>
                </a:solidFill>
                <a:latin typeface="Yeseva One"/>
                <a:ea typeface="Yeseva One"/>
                <a:cs typeface="Yeseva One"/>
                <a:sym typeface="Yeseva One"/>
              </a:rPr>
              <a:t>На базе МБДОУ детского сада «Тополёк» открыт первый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solidFill>
                  <a:srgbClr val="3DA790"/>
                </a:solidFill>
                <a:latin typeface="Yeseva One"/>
                <a:ea typeface="Yeseva One"/>
                <a:cs typeface="Yeseva One"/>
                <a:sym typeface="Yeseva One"/>
              </a:rPr>
              <a:t> пресс-центр ЮПИД в Ростовской области</a:t>
            </a:r>
            <a:endParaRPr sz="32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514" y="1699695"/>
            <a:ext cx="5297962" cy="3411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5149" y="2029649"/>
            <a:ext cx="6490423" cy="36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27013" y="1019175"/>
            <a:ext cx="4113899" cy="231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Andrey\Downloads\IMG-20231226-WA009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5149" y="5930759"/>
            <a:ext cx="4798341" cy="359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65312" y="3538178"/>
            <a:ext cx="3588872" cy="478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 descr="C:\Users\Andrey\Downloads\e9a5de81-6b74-4aec-9b30-8313ef85738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902" y="6001053"/>
            <a:ext cx="3131111" cy="417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Andrey\Downloads\9e0f5301-ebc4-4e07-aed0-bbfc908b40fb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421" y="5907146"/>
            <a:ext cx="4660340" cy="349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91102" y="5782726"/>
            <a:ext cx="7649136" cy="735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924450" y="-3437749"/>
            <a:ext cx="8069474" cy="775889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2"/>
          <p:cNvSpPr/>
          <p:nvPr/>
        </p:nvSpPr>
        <p:spPr>
          <a:xfrm rot="-5158615">
            <a:off x="493328" y="7895648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2" name="Google Shape;272;p22"/>
          <p:cNvSpPr/>
          <p:nvPr/>
        </p:nvSpPr>
        <p:spPr>
          <a:xfrm rot="6174105">
            <a:off x="9477181" y="1258456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5"/>
                </a:lnTo>
                <a:lnTo>
                  <a:pt x="0" y="852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273" name="Google Shape;27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26375" y="726098"/>
            <a:ext cx="1232925" cy="1180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C:\Users\Andrey\Downloads\1ad0c708-c92c-42cc-9d95-72dd85ebcc3d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20"/>
          <a:stretch/>
        </p:blipFill>
        <p:spPr bwMode="auto">
          <a:xfrm>
            <a:off x="280855" y="310686"/>
            <a:ext cx="5229824" cy="6669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ndrey\Downloads\e5e0fb31-0075-427e-ba20-e6524eec5fef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9272" y="214581"/>
            <a:ext cx="3750469" cy="5486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Andrey\Downloads\3e2302ed-2023-4e9d-8ff1-08eb601d5b8c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44891" y="214581"/>
            <a:ext cx="6278986" cy="3898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Andrey\Downloads\d4b7e524-815b-4da8-80c4-b6e57da7991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47112" y="4406580"/>
            <a:ext cx="3879263" cy="5604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Andrey\Downloads\128431d7-d1ae-4026-a093-924132c355d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4047" y="4612338"/>
            <a:ext cx="3551142" cy="5192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Andrey\Downloads\ae6c9d0a-fc01-42b5-b7c9-d4a2f4338f33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7070" y="6355539"/>
            <a:ext cx="4401380" cy="3533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74300" y="-4891725"/>
            <a:ext cx="11008628" cy="10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4"/>
          <p:cNvSpPr/>
          <p:nvPr/>
        </p:nvSpPr>
        <p:spPr>
          <a:xfrm>
            <a:off x="2534354" y="4823686"/>
            <a:ext cx="353616" cy="353616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CB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4"/>
          <p:cNvSpPr/>
          <p:nvPr/>
        </p:nvSpPr>
        <p:spPr>
          <a:xfrm>
            <a:off x="8613576" y="7986763"/>
            <a:ext cx="353616" cy="353616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CB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4"/>
          <p:cNvSpPr/>
          <p:nvPr/>
        </p:nvSpPr>
        <p:spPr>
          <a:xfrm>
            <a:off x="14799792" y="4823686"/>
            <a:ext cx="353616" cy="353616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CB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6" name="Google Shape;296;p24"/>
          <p:cNvCxnSpPr/>
          <p:nvPr/>
        </p:nvCxnSpPr>
        <p:spPr>
          <a:xfrm>
            <a:off x="2887970" y="5000494"/>
            <a:ext cx="6079222" cy="0"/>
          </a:xfrm>
          <a:prstGeom prst="straightConnector1">
            <a:avLst/>
          </a:prstGeom>
          <a:noFill/>
          <a:ln w="47625" cap="flat" cmpd="sng">
            <a:solidFill>
              <a:srgbClr val="FFCB4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7" name="Google Shape;297;p24"/>
          <p:cNvCxnSpPr/>
          <p:nvPr/>
        </p:nvCxnSpPr>
        <p:spPr>
          <a:xfrm>
            <a:off x="9630565" y="6615086"/>
            <a:ext cx="5478984" cy="0"/>
          </a:xfrm>
          <a:prstGeom prst="straightConnector1">
            <a:avLst/>
          </a:prstGeom>
          <a:noFill/>
          <a:ln w="47625" cap="flat" cmpd="sng">
            <a:solidFill>
              <a:srgbClr val="FFCB4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8" name="Google Shape;298;p24"/>
          <p:cNvCxnSpPr/>
          <p:nvPr/>
        </p:nvCxnSpPr>
        <p:spPr>
          <a:xfrm rot="10800000">
            <a:off x="13894376" y="4978841"/>
            <a:ext cx="905451" cy="18116"/>
          </a:xfrm>
          <a:prstGeom prst="straightConnector1">
            <a:avLst/>
          </a:prstGeom>
          <a:noFill/>
          <a:ln w="47625" cap="flat" cmpd="sng">
            <a:solidFill>
              <a:srgbClr val="FFCB4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9" name="Google Shape;299;p24"/>
          <p:cNvSpPr/>
          <p:nvPr/>
        </p:nvSpPr>
        <p:spPr>
          <a:xfrm>
            <a:off x="515825" y="7978507"/>
            <a:ext cx="2038008" cy="1805605"/>
          </a:xfrm>
          <a:custGeom>
            <a:avLst/>
            <a:gdLst/>
            <a:ahLst/>
            <a:cxnLst/>
            <a:rect l="l" t="t" r="r" b="b"/>
            <a:pathLst>
              <a:path w="6352540" h="6351270" extrusionOk="0">
                <a:moveTo>
                  <a:pt x="5472430" y="2223770"/>
                </a:moveTo>
                <a:cubicBezTo>
                  <a:pt x="5795010" y="1845310"/>
                  <a:pt x="5772150" y="1281430"/>
                  <a:pt x="5420360" y="929640"/>
                </a:cubicBezTo>
                <a:cubicBezTo>
                  <a:pt x="5068570" y="577850"/>
                  <a:pt x="4505960" y="554990"/>
                  <a:pt x="4126230" y="877570"/>
                </a:cubicBezTo>
                <a:cubicBezTo>
                  <a:pt x="4086860" y="382270"/>
                  <a:pt x="3672840" y="0"/>
                  <a:pt x="3175000" y="0"/>
                </a:cubicBezTo>
                <a:cubicBezTo>
                  <a:pt x="2677160" y="0"/>
                  <a:pt x="2263140" y="382270"/>
                  <a:pt x="2223770" y="878840"/>
                </a:cubicBezTo>
                <a:cubicBezTo>
                  <a:pt x="1845310" y="556260"/>
                  <a:pt x="1281430" y="579120"/>
                  <a:pt x="929640" y="930910"/>
                </a:cubicBezTo>
                <a:cubicBezTo>
                  <a:pt x="577850" y="1282700"/>
                  <a:pt x="554990" y="1845310"/>
                  <a:pt x="877570" y="2225040"/>
                </a:cubicBezTo>
                <a:cubicBezTo>
                  <a:pt x="382270" y="2263140"/>
                  <a:pt x="0" y="2677160"/>
                  <a:pt x="0" y="3175000"/>
                </a:cubicBezTo>
                <a:cubicBezTo>
                  <a:pt x="0" y="3672840"/>
                  <a:pt x="382270" y="4086860"/>
                  <a:pt x="878840" y="4126230"/>
                </a:cubicBezTo>
                <a:cubicBezTo>
                  <a:pt x="556260" y="4504690"/>
                  <a:pt x="579120" y="5068570"/>
                  <a:pt x="930910" y="5420360"/>
                </a:cubicBezTo>
                <a:cubicBezTo>
                  <a:pt x="1282700" y="5772150"/>
                  <a:pt x="1845310" y="5795010"/>
                  <a:pt x="2225040" y="5472430"/>
                </a:cubicBezTo>
                <a:cubicBezTo>
                  <a:pt x="2264410" y="5969000"/>
                  <a:pt x="2678430" y="6351270"/>
                  <a:pt x="3176270" y="6351270"/>
                </a:cubicBezTo>
                <a:cubicBezTo>
                  <a:pt x="3674110" y="6351270"/>
                  <a:pt x="4088130" y="5969000"/>
                  <a:pt x="4127500" y="5473700"/>
                </a:cubicBezTo>
                <a:cubicBezTo>
                  <a:pt x="4505960" y="5796280"/>
                  <a:pt x="5069840" y="5773420"/>
                  <a:pt x="5421630" y="5421630"/>
                </a:cubicBezTo>
                <a:cubicBezTo>
                  <a:pt x="5773420" y="5069840"/>
                  <a:pt x="5796280" y="4507230"/>
                  <a:pt x="5473700" y="4127500"/>
                </a:cubicBezTo>
                <a:cubicBezTo>
                  <a:pt x="5970270" y="4088130"/>
                  <a:pt x="6352540" y="3674110"/>
                  <a:pt x="6352540" y="3176270"/>
                </a:cubicBezTo>
                <a:cubicBezTo>
                  <a:pt x="6350000" y="2677160"/>
                  <a:pt x="5967730" y="2263140"/>
                  <a:pt x="5472430" y="2223770"/>
                </a:cubicBezTo>
                <a:close/>
              </a:path>
            </a:pathLst>
          </a:custGeom>
          <a:solidFill>
            <a:srgbClr val="DB5E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4"/>
          <p:cNvSpPr/>
          <p:nvPr/>
        </p:nvSpPr>
        <p:spPr>
          <a:xfrm>
            <a:off x="15109549" y="290129"/>
            <a:ext cx="1411348" cy="1363420"/>
          </a:xfrm>
          <a:custGeom>
            <a:avLst/>
            <a:gdLst/>
            <a:ahLst/>
            <a:cxnLst/>
            <a:rect l="l" t="t" r="r" b="b"/>
            <a:pathLst>
              <a:path w="6352540" h="6351270" extrusionOk="0">
                <a:moveTo>
                  <a:pt x="5472430" y="2223770"/>
                </a:moveTo>
                <a:cubicBezTo>
                  <a:pt x="5795010" y="1845310"/>
                  <a:pt x="5772150" y="1281430"/>
                  <a:pt x="5420360" y="929640"/>
                </a:cubicBezTo>
                <a:cubicBezTo>
                  <a:pt x="5068570" y="577850"/>
                  <a:pt x="4505960" y="554990"/>
                  <a:pt x="4126230" y="877570"/>
                </a:cubicBezTo>
                <a:cubicBezTo>
                  <a:pt x="4086860" y="382270"/>
                  <a:pt x="3672840" y="0"/>
                  <a:pt x="3175000" y="0"/>
                </a:cubicBezTo>
                <a:cubicBezTo>
                  <a:pt x="2677160" y="0"/>
                  <a:pt x="2263140" y="382270"/>
                  <a:pt x="2223770" y="878840"/>
                </a:cubicBezTo>
                <a:cubicBezTo>
                  <a:pt x="1845310" y="556260"/>
                  <a:pt x="1281430" y="579120"/>
                  <a:pt x="929640" y="930910"/>
                </a:cubicBezTo>
                <a:cubicBezTo>
                  <a:pt x="577850" y="1282700"/>
                  <a:pt x="554990" y="1845310"/>
                  <a:pt x="877570" y="2225040"/>
                </a:cubicBezTo>
                <a:cubicBezTo>
                  <a:pt x="382270" y="2263140"/>
                  <a:pt x="0" y="2677160"/>
                  <a:pt x="0" y="3175000"/>
                </a:cubicBezTo>
                <a:cubicBezTo>
                  <a:pt x="0" y="3672840"/>
                  <a:pt x="382270" y="4086860"/>
                  <a:pt x="878840" y="4126230"/>
                </a:cubicBezTo>
                <a:cubicBezTo>
                  <a:pt x="556260" y="4504690"/>
                  <a:pt x="579120" y="5068570"/>
                  <a:pt x="930910" y="5420360"/>
                </a:cubicBezTo>
                <a:cubicBezTo>
                  <a:pt x="1282700" y="5772150"/>
                  <a:pt x="1845310" y="5795010"/>
                  <a:pt x="2225040" y="5472430"/>
                </a:cubicBezTo>
                <a:cubicBezTo>
                  <a:pt x="2264410" y="5969000"/>
                  <a:pt x="2678430" y="6351270"/>
                  <a:pt x="3176270" y="6351270"/>
                </a:cubicBezTo>
                <a:cubicBezTo>
                  <a:pt x="3674110" y="6351270"/>
                  <a:pt x="4088130" y="5969000"/>
                  <a:pt x="4127500" y="5473700"/>
                </a:cubicBezTo>
                <a:cubicBezTo>
                  <a:pt x="4505960" y="5796280"/>
                  <a:pt x="5069840" y="5773420"/>
                  <a:pt x="5421630" y="5421630"/>
                </a:cubicBezTo>
                <a:cubicBezTo>
                  <a:pt x="5773420" y="5069840"/>
                  <a:pt x="5796280" y="4507230"/>
                  <a:pt x="5473700" y="4127500"/>
                </a:cubicBezTo>
                <a:cubicBezTo>
                  <a:pt x="5970270" y="4088130"/>
                  <a:pt x="6352540" y="3674110"/>
                  <a:pt x="6352540" y="3176270"/>
                </a:cubicBezTo>
                <a:cubicBezTo>
                  <a:pt x="6350000" y="2677160"/>
                  <a:pt x="5967730" y="2263140"/>
                  <a:pt x="5472430" y="2223770"/>
                </a:cubicBezTo>
                <a:close/>
              </a:path>
            </a:pathLst>
          </a:custGeom>
          <a:solidFill>
            <a:srgbClr val="3BD8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4"/>
          <p:cNvSpPr/>
          <p:nvPr/>
        </p:nvSpPr>
        <p:spPr>
          <a:xfrm>
            <a:off x="14799827" y="6615086"/>
            <a:ext cx="4076016" cy="4075201"/>
          </a:xfrm>
          <a:custGeom>
            <a:avLst/>
            <a:gdLst/>
            <a:ahLst/>
            <a:cxnLst/>
            <a:rect l="l" t="t" r="r" b="b"/>
            <a:pathLst>
              <a:path w="6352540" h="6351270" extrusionOk="0">
                <a:moveTo>
                  <a:pt x="5472430" y="2223770"/>
                </a:moveTo>
                <a:cubicBezTo>
                  <a:pt x="5795010" y="1845310"/>
                  <a:pt x="5772150" y="1281430"/>
                  <a:pt x="5420360" y="929640"/>
                </a:cubicBezTo>
                <a:cubicBezTo>
                  <a:pt x="5068570" y="577850"/>
                  <a:pt x="4505960" y="554990"/>
                  <a:pt x="4126230" y="877570"/>
                </a:cubicBezTo>
                <a:cubicBezTo>
                  <a:pt x="4086860" y="382270"/>
                  <a:pt x="3672840" y="0"/>
                  <a:pt x="3175000" y="0"/>
                </a:cubicBezTo>
                <a:cubicBezTo>
                  <a:pt x="2677160" y="0"/>
                  <a:pt x="2263140" y="382270"/>
                  <a:pt x="2223770" y="878840"/>
                </a:cubicBezTo>
                <a:cubicBezTo>
                  <a:pt x="1845310" y="556260"/>
                  <a:pt x="1281430" y="579120"/>
                  <a:pt x="929640" y="930910"/>
                </a:cubicBezTo>
                <a:cubicBezTo>
                  <a:pt x="577850" y="1282700"/>
                  <a:pt x="554990" y="1845310"/>
                  <a:pt x="877570" y="2225040"/>
                </a:cubicBezTo>
                <a:cubicBezTo>
                  <a:pt x="382270" y="2263140"/>
                  <a:pt x="0" y="2677160"/>
                  <a:pt x="0" y="3175000"/>
                </a:cubicBezTo>
                <a:cubicBezTo>
                  <a:pt x="0" y="3672840"/>
                  <a:pt x="382270" y="4086860"/>
                  <a:pt x="878840" y="4126230"/>
                </a:cubicBezTo>
                <a:cubicBezTo>
                  <a:pt x="556260" y="4504690"/>
                  <a:pt x="579120" y="5068570"/>
                  <a:pt x="930910" y="5420360"/>
                </a:cubicBezTo>
                <a:cubicBezTo>
                  <a:pt x="1282700" y="5772150"/>
                  <a:pt x="1845310" y="5795010"/>
                  <a:pt x="2225040" y="5472430"/>
                </a:cubicBezTo>
                <a:cubicBezTo>
                  <a:pt x="2264410" y="5969000"/>
                  <a:pt x="2678430" y="6351270"/>
                  <a:pt x="3176270" y="6351270"/>
                </a:cubicBezTo>
                <a:cubicBezTo>
                  <a:pt x="3674110" y="6351270"/>
                  <a:pt x="4088130" y="5969000"/>
                  <a:pt x="4127500" y="5473700"/>
                </a:cubicBezTo>
                <a:cubicBezTo>
                  <a:pt x="4505960" y="5796280"/>
                  <a:pt x="5069840" y="5773420"/>
                  <a:pt x="5421630" y="5421630"/>
                </a:cubicBezTo>
                <a:cubicBezTo>
                  <a:pt x="5773420" y="5069840"/>
                  <a:pt x="5796280" y="4507230"/>
                  <a:pt x="5473700" y="4127500"/>
                </a:cubicBezTo>
                <a:cubicBezTo>
                  <a:pt x="5970270" y="4088130"/>
                  <a:pt x="6352540" y="3674110"/>
                  <a:pt x="6352540" y="3176270"/>
                </a:cubicBezTo>
                <a:cubicBezTo>
                  <a:pt x="6350000" y="2677160"/>
                  <a:pt x="5967730" y="2263140"/>
                  <a:pt x="5472430" y="2223770"/>
                </a:cubicBezTo>
                <a:close/>
              </a:path>
            </a:pathLst>
          </a:custGeom>
          <a:solidFill>
            <a:srgbClr val="FDAA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4"/>
          <p:cNvSpPr txBox="1"/>
          <p:nvPr/>
        </p:nvSpPr>
        <p:spPr>
          <a:xfrm>
            <a:off x="1234733" y="182453"/>
            <a:ext cx="162306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rgbClr val="3DA790"/>
                </a:solidFill>
                <a:latin typeface="Yeseva One"/>
                <a:sym typeface="Yeseva One"/>
              </a:rPr>
              <a:t>Телецентр «Медиа-Капелька»</a:t>
            </a:r>
            <a:endParaRPr sz="4000" dirty="0"/>
          </a:p>
        </p:txBody>
      </p:sp>
      <p:sp>
        <p:nvSpPr>
          <p:cNvPr id="309" name="Google Shape;309;p24"/>
          <p:cNvSpPr/>
          <p:nvPr/>
        </p:nvSpPr>
        <p:spPr>
          <a:xfrm rot="6174105">
            <a:off x="17219189" y="7918430"/>
            <a:ext cx="639025" cy="691273"/>
          </a:xfrm>
          <a:custGeom>
            <a:avLst/>
            <a:gdLst/>
            <a:ahLst/>
            <a:cxnLst/>
            <a:rect l="l" t="t" r="r" b="b"/>
            <a:pathLst>
              <a:path w="639025" h="691273" extrusionOk="0">
                <a:moveTo>
                  <a:pt x="0" y="0"/>
                </a:moveTo>
                <a:lnTo>
                  <a:pt x="639025" y="0"/>
                </a:lnTo>
                <a:lnTo>
                  <a:pt x="639025" y="691273"/>
                </a:lnTo>
                <a:lnTo>
                  <a:pt x="0" y="6912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310" name="Google Shape;310;p24"/>
          <p:cNvSpPr/>
          <p:nvPr/>
        </p:nvSpPr>
        <p:spPr>
          <a:xfrm rot="6174105">
            <a:off x="16882693" y="8756024"/>
            <a:ext cx="1165281" cy="1260557"/>
          </a:xfrm>
          <a:custGeom>
            <a:avLst/>
            <a:gdLst/>
            <a:ahLst/>
            <a:cxnLst/>
            <a:rect l="l" t="t" r="r" b="b"/>
            <a:pathLst>
              <a:path w="1165281" h="1260557" extrusionOk="0">
                <a:moveTo>
                  <a:pt x="0" y="0"/>
                </a:moveTo>
                <a:lnTo>
                  <a:pt x="1165281" y="0"/>
                </a:lnTo>
                <a:lnTo>
                  <a:pt x="1165281" y="1260556"/>
                </a:lnTo>
                <a:lnTo>
                  <a:pt x="0" y="1260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13" name="Google Shape;31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48972" y="7187783"/>
            <a:ext cx="2219475" cy="2219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5825" y="287301"/>
            <a:ext cx="1323825" cy="1267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 descr="C:\Users\Andrey\Downloads\d28b2770-8089-4d59-95f4-e03a4570ae43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918"/>
          <a:stretch/>
        </p:blipFill>
        <p:spPr bwMode="auto">
          <a:xfrm>
            <a:off x="7090459" y="1653549"/>
            <a:ext cx="5080212" cy="3794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ndrey\Downloads\a0b61aac-5c02-4b67-b976-5b0425408422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6"/>
          <a:stretch/>
        </p:blipFill>
        <p:spPr bwMode="auto">
          <a:xfrm>
            <a:off x="10342272" y="5736720"/>
            <a:ext cx="6495563" cy="4047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Andrey\Downloads\a6335907-a5a2-496a-a002-45044c6066d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151" y="5892058"/>
            <a:ext cx="7052046" cy="39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Andrey\Downloads\4d331bdc-9de2-4c84-9210-ef13573befb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151" y="921117"/>
            <a:ext cx="5821941" cy="436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C:\Users\Andrey\Downloads\b0f97e19-37f7-463e-a2ef-5d7f16dbe8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847" y="302363"/>
            <a:ext cx="3866743" cy="515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0" name="Google Shape;32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7645" y="5458020"/>
            <a:ext cx="4056184" cy="3657599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5"/>
          <p:cNvSpPr/>
          <p:nvPr/>
        </p:nvSpPr>
        <p:spPr>
          <a:xfrm rot="7721413">
            <a:off x="902163" y="919038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323" name="Google Shape;32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360551" y="0"/>
            <a:ext cx="4121300" cy="41617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05702" y="6996955"/>
            <a:ext cx="2746265" cy="16435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800" dirty="0" smtClean="0">
                <a:solidFill>
                  <a:srgbClr val="0070C0"/>
                </a:solidFill>
                <a:latin typeface="Yeseva One"/>
                <a:sym typeface="Yeseva One"/>
              </a:rPr>
              <a:t>Лаборатория </a:t>
            </a:r>
          </a:p>
          <a:p>
            <a:pPr lvl="0" algn="ctr">
              <a:lnSpc>
                <a:spcPct val="120000"/>
              </a:lnSpc>
            </a:pPr>
            <a:r>
              <a:rPr lang="ru-RU" sz="2800" dirty="0" smtClean="0">
                <a:solidFill>
                  <a:srgbClr val="0070C0"/>
                </a:solidFill>
                <a:latin typeface="Yeseva One"/>
                <a:sym typeface="Yeseva One"/>
              </a:rPr>
              <a:t>«Театральная</a:t>
            </a:r>
          </a:p>
          <a:p>
            <a:pPr lvl="0" algn="ctr">
              <a:lnSpc>
                <a:spcPct val="120000"/>
              </a:lnSpc>
            </a:pPr>
            <a:r>
              <a:rPr lang="ru-RU" sz="2800" dirty="0" smtClean="0">
                <a:solidFill>
                  <a:srgbClr val="0070C0"/>
                </a:solidFill>
                <a:latin typeface="Yeseva One"/>
                <a:sym typeface="Yeseva One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Yeseva One"/>
                <a:sym typeface="Yeseva One"/>
              </a:rPr>
              <a:t>кулиска</a:t>
            </a:r>
            <a:r>
              <a:rPr lang="ru-RU" sz="2800" dirty="0" smtClean="0">
                <a:solidFill>
                  <a:srgbClr val="0070C0"/>
                </a:solidFill>
                <a:latin typeface="Yeseva One"/>
                <a:sym typeface="Yeseva One"/>
              </a:rPr>
              <a:t>»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13315" name="Picture 3" descr="C:\Users\Andrey\Downloads\b7ebdab5-c057-4555-bece-330eb01d78fd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77" t="19084" r="14231"/>
          <a:stretch/>
        </p:blipFill>
        <p:spPr bwMode="auto">
          <a:xfrm>
            <a:off x="5844728" y="842334"/>
            <a:ext cx="6285443" cy="407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Andrey\Downloads\98cbc9f8-2760-4171-aef2-322c8448a56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40693" y="6499355"/>
            <a:ext cx="4914315" cy="36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Andrey\Downloads\42f13aae-fd60-4eee-afcb-d01c00b8818d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86334" y="302363"/>
            <a:ext cx="5535536" cy="415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C:\Users\Andrey\Downloads\1656d176-40a4-42d8-b2b5-b16693f61e66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8124" y="5696362"/>
            <a:ext cx="3366548" cy="448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C:\Users\Andrey\Downloads\2e7b339f-42f1-4e52-bc90-cba66f250f7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958" y="6114631"/>
            <a:ext cx="4942376" cy="277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0452" y="4230402"/>
            <a:ext cx="7961949" cy="908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046100" y="-3284780"/>
            <a:ext cx="8618101" cy="829220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6"/>
          <p:cNvSpPr txBox="1"/>
          <p:nvPr/>
        </p:nvSpPr>
        <p:spPr>
          <a:xfrm>
            <a:off x="2920001" y="420225"/>
            <a:ext cx="12921829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dirty="0" smtClean="0">
                <a:solidFill>
                  <a:srgbClr val="3DA790"/>
                </a:solidFill>
                <a:latin typeface="Yeseva One"/>
                <a:ea typeface="Yeseva One"/>
                <a:cs typeface="Yeseva One"/>
                <a:sym typeface="Yeseva One"/>
              </a:rPr>
              <a:t>Лаборатория почемучек </a:t>
            </a:r>
            <a:endParaRPr sz="3600" dirty="0"/>
          </a:p>
        </p:txBody>
      </p:sp>
      <p:sp>
        <p:nvSpPr>
          <p:cNvPr id="332" name="Google Shape;332;p26"/>
          <p:cNvSpPr/>
          <p:nvPr/>
        </p:nvSpPr>
        <p:spPr>
          <a:xfrm rot="-2347122">
            <a:off x="860674" y="7918775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3" name="Google Shape;333;p26"/>
          <p:cNvSpPr/>
          <p:nvPr/>
        </p:nvSpPr>
        <p:spPr>
          <a:xfrm rot="6174105">
            <a:off x="3029422" y="326432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5"/>
                </a:lnTo>
                <a:lnTo>
                  <a:pt x="0" y="852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34" name="Google Shape;33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94724" y="876351"/>
            <a:ext cx="1440752" cy="137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4" name="Picture 4" descr="C:\Users\Andrey\Downloads\92d82222-1e29-46cb-9630-9883d86da8e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9560" y="1405394"/>
            <a:ext cx="4994976" cy="374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Andrey\Downloads\a7033b74-7b3c-4e01-bbfb-42bc714daeb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683" y="4800582"/>
            <a:ext cx="5293528" cy="397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Andrey\Downloads\IMG_20260424_095008_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63962" y="5587901"/>
            <a:ext cx="5867464" cy="330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Andrey\Downloads\IMG_20260424_094209_8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10" r="5000"/>
          <a:stretch/>
        </p:blipFill>
        <p:spPr bwMode="auto">
          <a:xfrm>
            <a:off x="11955927" y="1251716"/>
            <a:ext cx="5652126" cy="357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Andrey\Downloads\cbd94f7f-7e4e-432e-8fe4-646a3e5b5689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694" y="1231819"/>
            <a:ext cx="5697415" cy="320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C:\Users\Andrey\Downloads\8710876f-de03-4039-a5c4-4602b0a020ba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08" t="21875" b="15312"/>
          <a:stretch/>
        </p:blipFill>
        <p:spPr bwMode="auto">
          <a:xfrm>
            <a:off x="6884012" y="5671649"/>
            <a:ext cx="4520524" cy="421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0452" y="4230402"/>
            <a:ext cx="7961949" cy="908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046100" y="-3284780"/>
            <a:ext cx="8618101" cy="829220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6"/>
          <p:cNvSpPr txBox="1"/>
          <p:nvPr/>
        </p:nvSpPr>
        <p:spPr>
          <a:xfrm>
            <a:off x="2719355" y="344513"/>
            <a:ext cx="12921829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3600" dirty="0" smtClean="0">
                <a:solidFill>
                  <a:srgbClr val="3DA790"/>
                </a:solidFill>
                <a:latin typeface="Yeseva One"/>
                <a:sym typeface="Yeseva One"/>
              </a:rPr>
              <a:t>Лаборатория «Мой край родной»</a:t>
            </a:r>
            <a:endParaRPr lang="ru-RU" sz="3600" dirty="0"/>
          </a:p>
        </p:txBody>
      </p:sp>
      <p:sp>
        <p:nvSpPr>
          <p:cNvPr id="332" name="Google Shape;332;p26"/>
          <p:cNvSpPr/>
          <p:nvPr/>
        </p:nvSpPr>
        <p:spPr>
          <a:xfrm rot="-2347122">
            <a:off x="860674" y="7918775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3" name="Google Shape;333;p26"/>
          <p:cNvSpPr/>
          <p:nvPr/>
        </p:nvSpPr>
        <p:spPr>
          <a:xfrm rot="6174105">
            <a:off x="3029422" y="326432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5"/>
                </a:lnTo>
                <a:lnTo>
                  <a:pt x="0" y="852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34" name="Google Shape;33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94724" y="876351"/>
            <a:ext cx="1440752" cy="137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6" name="Picture 2" descr="C:\Users\Andrey\Downloads\806dd165-4379-44b4-8b3d-218e9c2a79e5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32"/>
          <a:stretch/>
        </p:blipFill>
        <p:spPr bwMode="auto">
          <a:xfrm>
            <a:off x="686663" y="1085022"/>
            <a:ext cx="5989660" cy="37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Andrey\Downloads\20c8cc6c-a742-4145-82c3-5c77d5f459cf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01599" y="1009310"/>
            <a:ext cx="4806461" cy="360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Andrey\Downloads\e0cf0060-4bb4-446b-b38b-6d23b9de89f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9882" y="5468905"/>
            <a:ext cx="5439508" cy="407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Andrey\Downloads\cbd573aa-6dfb-4e0b-a34b-f380c98f876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2890" y="2252697"/>
            <a:ext cx="4888523" cy="651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Users\Andrey\Downloads\383c5e5e-9d77-4bb8-ab67-33724f83c99f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700"/>
          <a:stretch/>
        </p:blipFill>
        <p:spPr bwMode="auto">
          <a:xfrm>
            <a:off x="13258432" y="5007423"/>
            <a:ext cx="3892794" cy="463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6494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0452" y="4230402"/>
            <a:ext cx="7961949" cy="908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046100" y="-3284780"/>
            <a:ext cx="8618101" cy="829220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6"/>
          <p:cNvSpPr txBox="1"/>
          <p:nvPr/>
        </p:nvSpPr>
        <p:spPr>
          <a:xfrm>
            <a:off x="2920001" y="254946"/>
            <a:ext cx="12921829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3600" dirty="0" smtClean="0">
                <a:solidFill>
                  <a:srgbClr val="3DA790"/>
                </a:solidFill>
                <a:latin typeface="Yeseva One"/>
                <a:sym typeface="Yeseva One"/>
              </a:rPr>
              <a:t>«Маленькие патриоты»</a:t>
            </a:r>
          </a:p>
          <a:p>
            <a:pPr lvl="0" algn="ctr">
              <a:lnSpc>
                <a:spcPct val="120000"/>
              </a:lnSpc>
            </a:pPr>
            <a:r>
              <a:rPr lang="ru-RU" sz="3600" dirty="0" smtClean="0">
                <a:solidFill>
                  <a:srgbClr val="3DA790"/>
                </a:solidFill>
                <a:latin typeface="Yeseva One"/>
                <a:sym typeface="Yeseva One"/>
              </a:rPr>
              <a:t>Участие в проекте «Живые письма дошкольников»</a:t>
            </a:r>
            <a:endParaRPr lang="ru-RU" sz="3600" dirty="0"/>
          </a:p>
        </p:txBody>
      </p:sp>
      <p:sp>
        <p:nvSpPr>
          <p:cNvPr id="332" name="Google Shape;332;p26"/>
          <p:cNvSpPr/>
          <p:nvPr/>
        </p:nvSpPr>
        <p:spPr>
          <a:xfrm rot="-2347122">
            <a:off x="860674" y="7918775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7" y="0"/>
                </a:lnTo>
                <a:lnTo>
                  <a:pt x="1696567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3" name="Google Shape;333;p26"/>
          <p:cNvSpPr/>
          <p:nvPr/>
        </p:nvSpPr>
        <p:spPr>
          <a:xfrm rot="6174105">
            <a:off x="3029422" y="326432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5"/>
                </a:lnTo>
                <a:lnTo>
                  <a:pt x="0" y="852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34" name="Google Shape;33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94724" y="876351"/>
            <a:ext cx="1440752" cy="137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0" name="Picture 2" descr="C:\Users\Andrey\Downloads\e5c4fcbc-53cb-4c8c-92ad-5956eb8f080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875"/>
          <a:stretch/>
        </p:blipFill>
        <p:spPr bwMode="auto">
          <a:xfrm>
            <a:off x="7178722" y="1562901"/>
            <a:ext cx="4404386" cy="458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Andrey\Downloads\1bc87298-4774-47e0-b7d2-5b977e7b334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52277" y="2153409"/>
            <a:ext cx="4542513" cy="340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Andrey\Downloads\255c68e5-933e-4a50-a633-fa14ec48354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950" y="1830253"/>
            <a:ext cx="5990371" cy="449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Andrey\Downloads\63e67aff-9fbb-4b70-b7e9-0bf20b0140d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4504" y="6734732"/>
            <a:ext cx="4405786" cy="33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C:\Users\Andrey\Downloads\3937c821-edc2-4c47-8e3e-8cb0825d9eb9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3929" y="6323031"/>
            <a:ext cx="2836985" cy="378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C:\Users\Andrey\Downloads\03f51099-8a5e-4d71-b4c6-cb98490c13f9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554"/>
          <a:stretch/>
        </p:blipFill>
        <p:spPr bwMode="auto">
          <a:xfrm>
            <a:off x="9974460" y="6323031"/>
            <a:ext cx="2593837" cy="365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Users\Andrey\Downloads\ffdbe258-ebc8-4f63-b2d9-4c267801466a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13927" y="5710582"/>
            <a:ext cx="3110730" cy="414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3994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8800" y="-4878237"/>
            <a:ext cx="9633999" cy="10015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171450" y="5656725"/>
            <a:ext cx="9109799" cy="91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7"/>
          <p:cNvSpPr/>
          <p:nvPr/>
        </p:nvSpPr>
        <p:spPr>
          <a:xfrm rot="-5400000">
            <a:off x="16161731" y="1028700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4" name="Google Shape;354;p27"/>
          <p:cNvSpPr/>
          <p:nvPr/>
        </p:nvSpPr>
        <p:spPr>
          <a:xfrm rot="6174105">
            <a:off x="1138121" y="8832108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4"/>
                </a:lnTo>
                <a:lnTo>
                  <a:pt x="0" y="852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355" name="Google Shape;355;p27"/>
          <p:cNvSpPr/>
          <p:nvPr/>
        </p:nvSpPr>
        <p:spPr>
          <a:xfrm rot="6174105">
            <a:off x="1105081" y="8186036"/>
            <a:ext cx="516150" cy="558352"/>
          </a:xfrm>
          <a:custGeom>
            <a:avLst/>
            <a:gdLst/>
            <a:ahLst/>
            <a:cxnLst/>
            <a:rect l="l" t="t" r="r" b="b"/>
            <a:pathLst>
              <a:path w="516150" h="558352" extrusionOk="0">
                <a:moveTo>
                  <a:pt x="0" y="0"/>
                </a:moveTo>
                <a:lnTo>
                  <a:pt x="516150" y="0"/>
                </a:lnTo>
                <a:lnTo>
                  <a:pt x="516150" y="558352"/>
                </a:lnTo>
                <a:lnTo>
                  <a:pt x="0" y="558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56" name="Google Shape;35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04065" y="7737747"/>
            <a:ext cx="2011900" cy="199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4" name="Picture 2" descr="C:\Users\Andrey\Downloads\8cd0c441-519f-40ac-9a13-eeb3e03b0fe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8349" y="974425"/>
            <a:ext cx="5464475" cy="409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Andrey\Downloads\0b9d7718-c757-4eda-9543-d02f8b80b70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20" y="894429"/>
            <a:ext cx="3133764" cy="417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C:\Users\Andrey\Downloads\ed91fbce-bbf8-4157-9bb6-e467f0fd800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77809" y="252620"/>
            <a:ext cx="3342247" cy="445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 descr="C:\Users\Andrey\Downloads\58aefbf6-6d2b-45d4-86cf-24ca05ccc096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7871" y="5285777"/>
            <a:ext cx="4425840" cy="331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19341" y="252620"/>
            <a:ext cx="7289176" cy="6378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3200" dirty="0" smtClean="0">
                <a:solidFill>
                  <a:srgbClr val="3DA790"/>
                </a:solidFill>
                <a:latin typeface="Yeseva One"/>
                <a:sym typeface="Yeseva One"/>
              </a:rPr>
              <a:t>«Читательский клуб «</a:t>
            </a:r>
            <a:r>
              <a:rPr lang="ru-RU" sz="3200" dirty="0" err="1" smtClean="0">
                <a:solidFill>
                  <a:srgbClr val="3DA790"/>
                </a:solidFill>
                <a:latin typeface="Yeseva One"/>
                <a:sym typeface="Yeseva One"/>
              </a:rPr>
              <a:t>Книгобум</a:t>
            </a:r>
            <a:r>
              <a:rPr lang="ru-RU" sz="3200" dirty="0" smtClean="0">
                <a:solidFill>
                  <a:srgbClr val="3DA790"/>
                </a:solidFill>
                <a:latin typeface="Yeseva One"/>
                <a:sym typeface="Yeseva One"/>
              </a:rPr>
              <a:t>»»</a:t>
            </a:r>
            <a:endParaRPr lang="ru-RU" sz="3200" dirty="0">
              <a:solidFill>
                <a:srgbClr val="3DA790"/>
              </a:solidFill>
              <a:latin typeface="Yeseva One"/>
              <a:sym typeface="Yeseva One"/>
            </a:endParaRPr>
          </a:p>
        </p:txBody>
      </p:sp>
      <p:pic>
        <p:nvPicPr>
          <p:cNvPr id="18441" name="Picture 9" descr="C:\Users\Andrey\Downloads\6d2147eb-a147-4942-bf6c-d8438315dbf3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061" y="5443637"/>
            <a:ext cx="5295001" cy="442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C:\Users\Andrey\Downloads\8a71d214-3631-4143-867d-af4ae8603932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6746" y="5764822"/>
            <a:ext cx="5474944" cy="410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Andrey\Downloads\3f6d16a0-852e-4102-8ace-fe3fcaf828c8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58646" y="1630188"/>
            <a:ext cx="3177153" cy="489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8800" y="-4878237"/>
            <a:ext cx="9633999" cy="10015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171450" y="5656725"/>
            <a:ext cx="9109799" cy="91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7"/>
          <p:cNvSpPr/>
          <p:nvPr/>
        </p:nvSpPr>
        <p:spPr>
          <a:xfrm rot="-5400000">
            <a:off x="16161731" y="1028700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4" name="Google Shape;354;p27"/>
          <p:cNvSpPr/>
          <p:nvPr/>
        </p:nvSpPr>
        <p:spPr>
          <a:xfrm rot="6174105">
            <a:off x="1138121" y="8832108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4"/>
                </a:lnTo>
                <a:lnTo>
                  <a:pt x="0" y="852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355" name="Google Shape;355;p27"/>
          <p:cNvSpPr/>
          <p:nvPr/>
        </p:nvSpPr>
        <p:spPr>
          <a:xfrm rot="6174105">
            <a:off x="1105081" y="8186036"/>
            <a:ext cx="516150" cy="558352"/>
          </a:xfrm>
          <a:custGeom>
            <a:avLst/>
            <a:gdLst/>
            <a:ahLst/>
            <a:cxnLst/>
            <a:rect l="l" t="t" r="r" b="b"/>
            <a:pathLst>
              <a:path w="516150" h="558352" extrusionOk="0">
                <a:moveTo>
                  <a:pt x="0" y="0"/>
                </a:moveTo>
                <a:lnTo>
                  <a:pt x="516150" y="0"/>
                </a:lnTo>
                <a:lnTo>
                  <a:pt x="516150" y="558352"/>
                </a:lnTo>
                <a:lnTo>
                  <a:pt x="0" y="558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56" name="Google Shape;35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04065" y="7737747"/>
            <a:ext cx="2011900" cy="199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8" name="Picture 2" descr="C:\Users\Andrey\Downloads\f677e1d1-bc89-4685-9c9c-8371301522b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21314" y="2354396"/>
            <a:ext cx="4519580" cy="802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39094" y="153966"/>
            <a:ext cx="6008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3DA790"/>
                </a:solidFill>
                <a:latin typeface="Yeseva One"/>
                <a:sym typeface="Yeseva One"/>
              </a:rPr>
              <a:t>Лаборатория «</a:t>
            </a:r>
            <a:r>
              <a:rPr lang="ru-RU" sz="3200" dirty="0" err="1" smtClean="0">
                <a:solidFill>
                  <a:srgbClr val="3DA790"/>
                </a:solidFill>
                <a:latin typeface="Yeseva One"/>
                <a:sym typeface="Yeseva One"/>
              </a:rPr>
              <a:t>Здоровячок</a:t>
            </a:r>
            <a:r>
              <a:rPr lang="ru-RU" sz="3200" dirty="0" smtClean="0">
                <a:solidFill>
                  <a:srgbClr val="3DA790"/>
                </a:solidFill>
                <a:latin typeface="Yeseva One"/>
                <a:sym typeface="Yeseva One"/>
              </a:rPr>
              <a:t>»</a:t>
            </a:r>
            <a:endParaRPr lang="ru-RU" sz="3200" dirty="0"/>
          </a:p>
        </p:txBody>
      </p:sp>
      <p:pic>
        <p:nvPicPr>
          <p:cNvPr id="18" name="object 6"/>
          <p:cNvPicPr/>
          <p:nvPr/>
        </p:nvPicPr>
        <p:blipFill>
          <a:blip r:embed="rId10"/>
          <a:stretch/>
        </p:blipFill>
        <p:spPr bwMode="auto">
          <a:xfrm>
            <a:off x="295244" y="1005984"/>
            <a:ext cx="4423369" cy="4325514"/>
          </a:xfrm>
          <a:prstGeom prst="rect">
            <a:avLst/>
          </a:prstGeom>
        </p:spPr>
      </p:pic>
      <p:pic>
        <p:nvPicPr>
          <p:cNvPr id="19" name="object 8"/>
          <p:cNvPicPr/>
          <p:nvPr/>
        </p:nvPicPr>
        <p:blipFill>
          <a:blip r:embed="rId11"/>
          <a:stretch/>
        </p:blipFill>
        <p:spPr bwMode="auto">
          <a:xfrm>
            <a:off x="5259279" y="828564"/>
            <a:ext cx="2984003" cy="4616480"/>
          </a:xfrm>
          <a:prstGeom prst="rect">
            <a:avLst/>
          </a:prstGeom>
        </p:spPr>
      </p:pic>
      <p:pic>
        <p:nvPicPr>
          <p:cNvPr id="20" name="object 7"/>
          <p:cNvPicPr/>
          <p:nvPr/>
        </p:nvPicPr>
        <p:blipFill>
          <a:blip r:embed="rId12"/>
          <a:stretch/>
        </p:blipFill>
        <p:spPr bwMode="auto">
          <a:xfrm>
            <a:off x="13161306" y="319546"/>
            <a:ext cx="4854659" cy="4069700"/>
          </a:xfrm>
          <a:prstGeom prst="rect">
            <a:avLst/>
          </a:prstGeom>
        </p:spPr>
      </p:pic>
      <p:pic>
        <p:nvPicPr>
          <p:cNvPr id="21" name="object 11"/>
          <p:cNvPicPr/>
          <p:nvPr/>
        </p:nvPicPr>
        <p:blipFill>
          <a:blip r:embed="rId13"/>
          <a:stretch/>
        </p:blipFill>
        <p:spPr bwMode="auto">
          <a:xfrm>
            <a:off x="785261" y="5959671"/>
            <a:ext cx="5173499" cy="3556152"/>
          </a:xfrm>
          <a:prstGeom prst="rect">
            <a:avLst/>
          </a:prstGeom>
        </p:spPr>
      </p:pic>
      <p:pic>
        <p:nvPicPr>
          <p:cNvPr id="22" name="object 13"/>
          <p:cNvPicPr/>
          <p:nvPr/>
        </p:nvPicPr>
        <p:blipFill>
          <a:blip r:embed="rId14"/>
          <a:stretch/>
        </p:blipFill>
        <p:spPr bwMode="auto">
          <a:xfrm>
            <a:off x="13649957" y="5656725"/>
            <a:ext cx="4249540" cy="3444192"/>
          </a:xfrm>
          <a:prstGeom prst="rect">
            <a:avLst/>
          </a:prstGeom>
        </p:spPr>
      </p:pic>
      <p:pic>
        <p:nvPicPr>
          <p:cNvPr id="19459" name="Picture 3" descr="C:\Users\Andrey\Downloads\708b6c62-bbb7-4ffb-8138-ccdd6d12dbba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973"/>
          <a:stretch/>
        </p:blipFill>
        <p:spPr bwMode="auto">
          <a:xfrm>
            <a:off x="6777071" y="5959672"/>
            <a:ext cx="6193832" cy="362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Andrey\Downloads\5c035217-93f4-42d4-9bfd-2a956a387225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96701" y="2027882"/>
            <a:ext cx="4404821" cy="330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89151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8800" y="-4878237"/>
            <a:ext cx="9633999" cy="10015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171450" y="5656725"/>
            <a:ext cx="9109799" cy="91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7"/>
          <p:cNvSpPr/>
          <p:nvPr/>
        </p:nvSpPr>
        <p:spPr>
          <a:xfrm rot="-5400000">
            <a:off x="16161731" y="1028700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4" name="Google Shape;354;p27"/>
          <p:cNvSpPr/>
          <p:nvPr/>
        </p:nvSpPr>
        <p:spPr>
          <a:xfrm rot="6174105">
            <a:off x="1138121" y="8832108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4"/>
                </a:lnTo>
                <a:lnTo>
                  <a:pt x="0" y="852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355" name="Google Shape;355;p27"/>
          <p:cNvSpPr/>
          <p:nvPr/>
        </p:nvSpPr>
        <p:spPr>
          <a:xfrm rot="6174105">
            <a:off x="1105081" y="8186036"/>
            <a:ext cx="516150" cy="558352"/>
          </a:xfrm>
          <a:custGeom>
            <a:avLst/>
            <a:gdLst/>
            <a:ahLst/>
            <a:cxnLst/>
            <a:rect l="l" t="t" r="r" b="b"/>
            <a:pathLst>
              <a:path w="516150" h="558352" extrusionOk="0">
                <a:moveTo>
                  <a:pt x="0" y="0"/>
                </a:moveTo>
                <a:lnTo>
                  <a:pt x="516150" y="0"/>
                </a:lnTo>
                <a:lnTo>
                  <a:pt x="516150" y="558352"/>
                </a:lnTo>
                <a:lnTo>
                  <a:pt x="0" y="558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56" name="Google Shape;35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04065" y="7737747"/>
            <a:ext cx="2011900" cy="199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8" name="Picture 2" descr="C:\Users\Andrey\Downloads\f677e1d1-bc89-4685-9c9c-8371301522b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21314" y="2354396"/>
            <a:ext cx="4519580" cy="802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C:\Users\Andrey\Downloads\1e06d083-6c28-413e-856e-b4d77ba4b106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448" y="907697"/>
            <a:ext cx="5650523" cy="448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Andrey\Downloads\d989f64d-5708-477e-a043-a0100fd2e406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72595" y="786307"/>
            <a:ext cx="5943370" cy="445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Andrey\Downloads\c7bc589c-9309-465d-84f5-93b681978f9a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369" y="1587025"/>
            <a:ext cx="5275385" cy="395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33972" y="765541"/>
            <a:ext cx="69188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Фестиваль «Сокровища моей семьи»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9685" y="5844864"/>
            <a:ext cx="5535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</a:rPr>
              <a:t>Фестиваль </a:t>
            </a:r>
            <a:r>
              <a:rPr lang="ru-RU" sz="2800" dirty="0" smtClean="0">
                <a:solidFill>
                  <a:srgbClr val="00B050"/>
                </a:solidFill>
              </a:rPr>
              <a:t>семейных  традиций</a:t>
            </a:r>
            <a:endParaRPr lang="ru-RU" sz="2800" dirty="0">
              <a:solidFill>
                <a:srgbClr val="00B050"/>
              </a:solidFill>
            </a:endParaRPr>
          </a:p>
        </p:txBody>
      </p:sp>
      <p:pic>
        <p:nvPicPr>
          <p:cNvPr id="25605" name="Picture 5" descr="C:\Users\Andrey\Desktop\PegA9gzYkhHz0wcQKkJwjln8PIzdDUsylfSKdT1BZkD7DGAPmWt93SE3fB3I6UeyStuweZor_I3Nu9_3eWMtVKBl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1523" y="6368084"/>
            <a:ext cx="4873652" cy="365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268353" y="141661"/>
            <a:ext cx="9559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Родители – участники образовательных отношений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25606" name="Picture 6" descr="C:\Users\Andrey\Desktop\f8elh1Yr9qW3g0PhZSZZqEjkpagdnO0DcSJCCe2n1TI1-2d7R2rb57AVcu1bRULqR7Z_mR1wWDerbDJ0wqxG996K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19102" y="6060307"/>
            <a:ext cx="5132588" cy="384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161683" y="5537087"/>
            <a:ext cx="4780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</a:rPr>
              <a:t>Мероприятие «Мы вместе»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25607" name="Picture 7" descr="C:\Users\Andrey\Downloads\695588ee-493d-42ec-b728-2180f7feb87e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19665" y="5844864"/>
            <a:ext cx="3018673" cy="226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51309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:\Users\Andrey\Downloads\acc3b34e-fef4-4284-9986-7314357c85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19227" y="1514475"/>
            <a:ext cx="5787418" cy="385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Andrey\Downloads\d69e6e76-beac-4181-b3d3-b299399a932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856" y="823023"/>
            <a:ext cx="5836994" cy="382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C:\Users\Andrey\Downloads\7e5334fb-e2ab-473a-b50a-ad18439ba2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20647" y="5706859"/>
            <a:ext cx="5650524" cy="423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C:\Users\Andrey\Downloads\IMG-20251117-WA007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856" y="5353819"/>
            <a:ext cx="4885052" cy="366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05757" y="263756"/>
            <a:ext cx="13255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3DA790"/>
                </a:solidFill>
              </a:rPr>
              <a:t>Педагоги делятся опытом на региональном и всероссийском уровнях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1720" y="4835722"/>
            <a:ext cx="44053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3DA790"/>
                </a:solidFill>
              </a:rPr>
              <a:t>Областной конкурс «Учитель года Дона - 2024»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433329" y="5297389"/>
            <a:ext cx="43941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3DA790"/>
                </a:solidFill>
              </a:rPr>
              <a:t>Областной конкурс </a:t>
            </a:r>
            <a:r>
              <a:rPr lang="ru-RU" b="1" dirty="0" smtClean="0">
                <a:solidFill>
                  <a:srgbClr val="3DA790"/>
                </a:solidFill>
              </a:rPr>
              <a:t>«Школьный дворик - 2025»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0750" y="9235461"/>
            <a:ext cx="586731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3DA790"/>
                </a:solidFill>
              </a:rPr>
              <a:t>Выставка муниципальных образований в историческом парке </a:t>
            </a:r>
          </a:p>
          <a:p>
            <a:pPr algn="ctr"/>
            <a:r>
              <a:rPr lang="ru-RU" b="1" dirty="0" smtClean="0">
                <a:solidFill>
                  <a:srgbClr val="3DA790"/>
                </a:solidFill>
              </a:rPr>
              <a:t>«Россия – моя история»</a:t>
            </a:r>
          </a:p>
          <a:p>
            <a:pPr algn="ctr"/>
            <a:r>
              <a:rPr lang="ru-RU" b="1" dirty="0" smtClean="0">
                <a:solidFill>
                  <a:srgbClr val="3DA790"/>
                </a:solidFill>
              </a:rPr>
              <a:t>Г. </a:t>
            </a:r>
            <a:r>
              <a:rPr lang="ru-RU" b="1" dirty="0" err="1" smtClean="0">
                <a:solidFill>
                  <a:srgbClr val="3DA790"/>
                </a:solidFill>
              </a:rPr>
              <a:t>РостоВ</a:t>
            </a:r>
            <a:r>
              <a:rPr lang="ru-RU" b="1" dirty="0" smtClean="0">
                <a:solidFill>
                  <a:srgbClr val="3DA790"/>
                </a:solidFill>
              </a:rPr>
              <a:t>-на-Дону</a:t>
            </a:r>
            <a:endParaRPr lang="ru-RU" b="1" dirty="0"/>
          </a:p>
        </p:txBody>
      </p:sp>
      <p:pic>
        <p:nvPicPr>
          <p:cNvPr id="22535" name="Picture 7" descr="C:\Users\Andrey\Downloads\fc8b2fc0-1a6d-404e-a54b-aef9cf3bc6f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" t="24916" r="-396" b="21183"/>
          <a:stretch/>
        </p:blipFill>
        <p:spPr bwMode="auto">
          <a:xfrm>
            <a:off x="7265892" y="918963"/>
            <a:ext cx="3535271" cy="413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drey\Downloads\8ee54584-3b96-4a49-8bb0-81a7a4c4c24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2510" y="5372753"/>
            <a:ext cx="5275259" cy="395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ndrey\Downloads\9641e413-fe4f-4c3c-a92d-472a31f5f40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3999" y="8118894"/>
            <a:ext cx="1485899" cy="148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97716" y="4989612"/>
            <a:ext cx="5692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3DA790"/>
                </a:solidFill>
              </a:rPr>
              <a:t>Всероссийский образовательный форум музыкальных руководителей</a:t>
            </a:r>
            <a:endParaRPr lang="ru-RU" sz="1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17611" y="9666348"/>
            <a:ext cx="42450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smtClean="0">
                <a:solidFill>
                  <a:srgbClr val="3DA790"/>
                </a:solidFill>
              </a:rPr>
              <a:t>Всероссийский форум «Ориентиры детства»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536852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3" name="Picture 9" descr="C:\Users\Andrey\Downloads\62216474-e7d4-41e8-b59c-4af3e669e7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2917" y="5719209"/>
            <a:ext cx="4061913" cy="304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Andrey\Downloads\22098bda-575d-458f-a0cf-b5ad61f931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4493" y="3038446"/>
            <a:ext cx="4783015" cy="358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28581" y="0"/>
            <a:ext cx="148653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3DA790"/>
                </a:solidFill>
              </a:rPr>
              <a:t>Сетевое партнёрство</a:t>
            </a:r>
            <a:endParaRPr lang="ru-RU" sz="3600" dirty="0"/>
          </a:p>
        </p:txBody>
      </p:sp>
      <p:pic>
        <p:nvPicPr>
          <p:cNvPr id="21506" name="Picture 2" descr="C:\Users\Andrey\Downloads\1c3d5b26-c338-43dd-b434-8efb3329dd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0079"/>
            <a:ext cx="4669693" cy="350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:\Users\Andrey\Downloads\142fd719-6cbd-41f2-95f0-735015026f7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624" y="570079"/>
            <a:ext cx="3545089" cy="331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984430" y="4050259"/>
            <a:ext cx="39244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МБОУ ДО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 Дом детского творчества</a:t>
            </a:r>
            <a:endParaRPr lang="ru-RU" sz="20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97714" y="1214330"/>
            <a:ext cx="53575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Детская библиотека  - структурное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подразделение МУК МЦБ </a:t>
            </a:r>
          </a:p>
          <a:p>
            <a:r>
              <a:rPr lang="ru-RU" sz="2000" b="1" dirty="0" err="1" smtClean="0">
                <a:solidFill>
                  <a:srgbClr val="7030A0"/>
                </a:solidFill>
                <a:latin typeface="Arial Black" pitchFamily="34" charset="0"/>
              </a:rPr>
              <a:t>Зимовниковского</a:t>
            </a: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 района</a:t>
            </a:r>
            <a:endParaRPr lang="ru-RU" sz="20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21510" name="Picture 6" descr="C:\Users\Andrey\Downloads\573f556c-c711-4d64-a810-09492c5db97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683006"/>
            <a:ext cx="4525108" cy="251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101969" y="9458508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800" b="1" dirty="0" smtClean="0">
                <a:solidFill>
                  <a:srgbClr val="7030A0"/>
                </a:solidFill>
                <a:latin typeface="Arial Black" pitchFamily="34" charset="0"/>
              </a:rPr>
              <a:t>МУК «</a:t>
            </a:r>
            <a:r>
              <a:rPr lang="ru-RU" sz="1800" b="1" dirty="0" err="1" smtClean="0">
                <a:solidFill>
                  <a:srgbClr val="7030A0"/>
                </a:solidFill>
                <a:latin typeface="Arial Black" pitchFamily="34" charset="0"/>
              </a:rPr>
              <a:t>Зимовниковский</a:t>
            </a:r>
            <a:r>
              <a:rPr lang="ru-RU" sz="1800" b="1" dirty="0" smtClean="0">
                <a:solidFill>
                  <a:srgbClr val="7030A0"/>
                </a:solidFill>
                <a:latin typeface="Arial Black" pitchFamily="34" charset="0"/>
              </a:rPr>
              <a:t> краеведческий музей»</a:t>
            </a:r>
            <a:endParaRPr lang="ru-RU" sz="18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21512" name="Picture 8" descr="C:\Users\Andrey\Downloads\IMG-20250429-WA005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27815" y="5842185"/>
            <a:ext cx="4471415" cy="335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674503" y="9550222"/>
            <a:ext cx="6234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7030A0"/>
                </a:solidFill>
                <a:latin typeface="Arial Black" pitchFamily="34" charset="0"/>
              </a:rPr>
              <a:t>Первичная организация «Движение первых» </a:t>
            </a:r>
            <a:endParaRPr lang="ru-RU" sz="18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0758" y="8763093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latin typeface="Arial Black" pitchFamily="34" charset="0"/>
              </a:rPr>
              <a:t>МБОУ ДО</a:t>
            </a:r>
          </a:p>
          <a:p>
            <a:pPr algn="ctr"/>
            <a:r>
              <a:rPr lang="ru-RU" sz="1800" b="1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ru-RU" sz="1800" b="1" dirty="0" smtClean="0">
                <a:solidFill>
                  <a:srgbClr val="7030A0"/>
                </a:solidFill>
                <a:latin typeface="Arial Black" pitchFamily="34" charset="0"/>
              </a:rPr>
              <a:t>Детско-юношеская спортивная школа</a:t>
            </a:r>
            <a:endParaRPr lang="ru-RU" sz="18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21514" name="Picture 10" descr="C:\Users\Andrey\Downloads\9ff25f99-77d8-4556-9cf6-e3f2d0431c7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14641" y="1859433"/>
            <a:ext cx="4119724" cy="308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1348514" y="5333236"/>
            <a:ext cx="942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7030A0"/>
                </a:solidFill>
                <a:latin typeface="Arial Black" pitchFamily="34" charset="0"/>
              </a:rPr>
              <a:t>ВДПО</a:t>
            </a:r>
            <a:endParaRPr lang="ru-RU" sz="18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7897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8800" y="-4878237"/>
            <a:ext cx="9633999" cy="10015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171450" y="5656725"/>
            <a:ext cx="9109799" cy="91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7"/>
          <p:cNvSpPr/>
          <p:nvPr/>
        </p:nvSpPr>
        <p:spPr>
          <a:xfrm rot="-5400000">
            <a:off x="16161731" y="1028700"/>
            <a:ext cx="1696568" cy="1116650"/>
          </a:xfrm>
          <a:custGeom>
            <a:avLst/>
            <a:gdLst/>
            <a:ahLst/>
            <a:cxnLst/>
            <a:rect l="l" t="t" r="r" b="b"/>
            <a:pathLst>
              <a:path w="1696568" h="1116650" extrusionOk="0">
                <a:moveTo>
                  <a:pt x="0" y="0"/>
                </a:moveTo>
                <a:lnTo>
                  <a:pt x="1696568" y="0"/>
                </a:lnTo>
                <a:lnTo>
                  <a:pt x="1696568" y="1116650"/>
                </a:lnTo>
                <a:lnTo>
                  <a:pt x="0" y="111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4" name="Google Shape;354;p27"/>
          <p:cNvSpPr/>
          <p:nvPr/>
        </p:nvSpPr>
        <p:spPr>
          <a:xfrm rot="6174105">
            <a:off x="1138121" y="8832108"/>
            <a:ext cx="787960" cy="852385"/>
          </a:xfrm>
          <a:custGeom>
            <a:avLst/>
            <a:gdLst/>
            <a:ahLst/>
            <a:cxnLst/>
            <a:rect l="l" t="t" r="r" b="b"/>
            <a:pathLst>
              <a:path w="787960" h="852385" extrusionOk="0">
                <a:moveTo>
                  <a:pt x="0" y="0"/>
                </a:moveTo>
                <a:lnTo>
                  <a:pt x="787960" y="0"/>
                </a:lnTo>
                <a:lnTo>
                  <a:pt x="787960" y="852384"/>
                </a:lnTo>
                <a:lnTo>
                  <a:pt x="0" y="852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sp>
        <p:nvSpPr>
          <p:cNvPr id="355" name="Google Shape;355;p27"/>
          <p:cNvSpPr/>
          <p:nvPr/>
        </p:nvSpPr>
        <p:spPr>
          <a:xfrm rot="6174105">
            <a:off x="1105081" y="8186036"/>
            <a:ext cx="516150" cy="558352"/>
          </a:xfrm>
          <a:custGeom>
            <a:avLst/>
            <a:gdLst/>
            <a:ahLst/>
            <a:cxnLst/>
            <a:rect l="l" t="t" r="r" b="b"/>
            <a:pathLst>
              <a:path w="516150" h="558352" extrusionOk="0">
                <a:moveTo>
                  <a:pt x="0" y="0"/>
                </a:moveTo>
                <a:lnTo>
                  <a:pt x="516150" y="0"/>
                </a:lnTo>
                <a:lnTo>
                  <a:pt x="516150" y="558352"/>
                </a:lnTo>
                <a:lnTo>
                  <a:pt x="0" y="558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356" name="Google Shape;35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004065" y="7737747"/>
            <a:ext cx="2011900" cy="199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2" name="Picture 2" descr="C:\Users\Andrey\Downloads\15b66114-8744-4216-9c5b-d375e2d10db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83245" y="496094"/>
            <a:ext cx="4104178" cy="5800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42794" y="203210"/>
            <a:ext cx="464742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2400" dirty="0" smtClean="0">
                <a:solidFill>
                  <a:srgbClr val="3DA790"/>
                </a:solidFill>
                <a:latin typeface="Yeseva One"/>
                <a:ea typeface="Yeseva One"/>
                <a:cs typeface="Yeseva One"/>
                <a:sym typeface="Yeseva One"/>
              </a:rPr>
              <a:t>Наши успехи и достижения</a:t>
            </a:r>
            <a:endParaRPr lang="en-US" sz="2400" dirty="0"/>
          </a:p>
        </p:txBody>
      </p:sp>
      <p:pic>
        <p:nvPicPr>
          <p:cNvPr id="13" name="Picture 2" descr="C:\Users\Andrey\Downloads\IMG-20240514-WA0150(1)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8" b="3836"/>
          <a:stretch/>
        </p:blipFill>
        <p:spPr bwMode="auto">
          <a:xfrm>
            <a:off x="7738728" y="886428"/>
            <a:ext cx="4283939" cy="603570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ject 5"/>
          <p:cNvPicPr/>
          <p:nvPr/>
        </p:nvPicPr>
        <p:blipFill>
          <a:blip r:embed="rId11"/>
          <a:stretch/>
        </p:blipFill>
        <p:spPr bwMode="auto">
          <a:xfrm>
            <a:off x="383449" y="729931"/>
            <a:ext cx="4022022" cy="5566911"/>
          </a:xfrm>
          <a:prstGeom prst="rect">
            <a:avLst/>
          </a:prstGeom>
        </p:spPr>
      </p:pic>
      <p:pic>
        <p:nvPicPr>
          <p:cNvPr id="12" name="Picture 5" descr="C:\Users\Andrey\Desktop\Диплом победителя_page-000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0228" y="3513386"/>
            <a:ext cx="4697612" cy="645922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Andrey\Downloads\2 м Затонская  мет. разр_page-000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22667" y="4400316"/>
            <a:ext cx="3940044" cy="557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9749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63350" y="-3667450"/>
            <a:ext cx="8163901" cy="785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904499" y="4562513"/>
            <a:ext cx="9767526" cy="939159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9"/>
          <p:cNvSpPr/>
          <p:nvPr/>
        </p:nvSpPr>
        <p:spPr>
          <a:xfrm rot="-9206081">
            <a:off x="16437396" y="491688"/>
            <a:ext cx="2603381" cy="1713498"/>
          </a:xfrm>
          <a:custGeom>
            <a:avLst/>
            <a:gdLst/>
            <a:ahLst/>
            <a:cxnLst/>
            <a:rect l="l" t="t" r="r" b="b"/>
            <a:pathLst>
              <a:path w="2603381" h="1713498" extrusionOk="0">
                <a:moveTo>
                  <a:pt x="0" y="0"/>
                </a:moveTo>
                <a:lnTo>
                  <a:pt x="2603381" y="0"/>
                </a:lnTo>
                <a:lnTo>
                  <a:pt x="2603381" y="1713498"/>
                </a:lnTo>
                <a:lnTo>
                  <a:pt x="0" y="17134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80" name="Google Shape;380;p29"/>
          <p:cNvSpPr/>
          <p:nvPr/>
        </p:nvSpPr>
        <p:spPr>
          <a:xfrm rot="6174105">
            <a:off x="16040436" y="4492404"/>
            <a:ext cx="835567" cy="903885"/>
          </a:xfrm>
          <a:custGeom>
            <a:avLst/>
            <a:gdLst/>
            <a:ahLst/>
            <a:cxnLst/>
            <a:rect l="l" t="t" r="r" b="b"/>
            <a:pathLst>
              <a:path w="835567" h="903885" extrusionOk="0">
                <a:moveTo>
                  <a:pt x="0" y="0"/>
                </a:moveTo>
                <a:lnTo>
                  <a:pt x="835567" y="0"/>
                </a:lnTo>
                <a:lnTo>
                  <a:pt x="835567" y="903885"/>
                </a:lnTo>
                <a:lnTo>
                  <a:pt x="0" y="903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66460" t="-62124"/>
            </a:stretch>
          </a:blipFill>
          <a:ln>
            <a:noFill/>
          </a:ln>
        </p:spPr>
      </p:sp>
      <p:pic>
        <p:nvPicPr>
          <p:cNvPr id="11" name="Picture 2" descr="C:\Users\Andrey\Downloads\fc75c09a-a55f-4842-9f6f-3585fc5c86d2 (1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6037" y="1055812"/>
            <a:ext cx="8192039" cy="819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Выноска-облако 11"/>
          <p:cNvSpPr/>
          <p:nvPr/>
        </p:nvSpPr>
        <p:spPr>
          <a:xfrm>
            <a:off x="6479536" y="0"/>
            <a:ext cx="6064156" cy="3915508"/>
          </a:xfrm>
          <a:prstGeom prst="cloudCallout">
            <a:avLst/>
          </a:prstGeom>
          <a:solidFill>
            <a:srgbClr val="FFCCFF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dirty="0" smtClean="0">
                <a:solidFill>
                  <a:srgbClr val="7030A0"/>
                </a:solidFill>
                <a:latin typeface="ARCO" panose="020B0604020202020204" charset="0"/>
              </a:rPr>
              <a:t>Спасибо за внимание!</a:t>
            </a:r>
            <a:endParaRPr lang="ru-RU" sz="4000" dirty="0">
              <a:solidFill>
                <a:srgbClr val="7030A0"/>
              </a:solidFill>
              <a:latin typeface="ARC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Ethics Lesson for Elementary Good and Bad">
  <a:themeElements>
    <a:clrScheme name="Office">
      <a:dk1>
        <a:srgbClr val="000000"/>
      </a:dk1>
      <a:lt1>
        <a:srgbClr val="FFFFFF"/>
      </a:lt1>
      <a:dk2>
        <a:srgbClr val="FDAAC8"/>
      </a:dk2>
      <a:lt2>
        <a:srgbClr val="DB5ED5"/>
      </a:lt2>
      <a:accent1>
        <a:srgbClr val="3BD8DD"/>
      </a:accent1>
      <a:accent2>
        <a:srgbClr val="3DA790"/>
      </a:accent2>
      <a:accent3>
        <a:srgbClr val="FFCB45"/>
      </a:accent3>
      <a:accent4>
        <a:srgbClr val="888888"/>
      </a:accent4>
      <a:accent5>
        <a:srgbClr val="FDAAC8"/>
      </a:accent5>
      <a:accent6>
        <a:srgbClr val="DB5ED5"/>
      </a:accent6>
      <a:hlink>
        <a:srgbClr val="3BD8DD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325</Words>
  <Application>Microsoft Office PowerPoint</Application>
  <PresentationFormat>Произвольный</PresentationFormat>
  <Paragraphs>77</Paragraphs>
  <Slides>26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Arial</vt:lpstr>
      <vt:lpstr>Calibri</vt:lpstr>
      <vt:lpstr>Yeseva One</vt:lpstr>
      <vt:lpstr>Segoe Print</vt:lpstr>
      <vt:lpstr>Segoe UI Historic</vt:lpstr>
      <vt:lpstr>Comic Sans MS</vt:lpstr>
      <vt:lpstr>Segoe UI Black</vt:lpstr>
      <vt:lpstr>ARCO</vt:lpstr>
      <vt:lpstr>Times New Roman</vt:lpstr>
      <vt:lpstr>Arial Black</vt:lpstr>
      <vt:lpstr>Ethics Lesson for Elementary Good and Bad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Какие виды деятельности согласно ФГОС ДО и ФОП ДО определены в дошкольном возрасте (3-7 лет)  как основные?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Сетевое партнёрство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Zver</cp:lastModifiedBy>
  <cp:revision>44</cp:revision>
  <dcterms:modified xsi:type="dcterms:W3CDTF">2026-09-21T08:29:31Z</dcterms:modified>
</cp:coreProperties>
</file>